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Override PartName="/ppt/slideLayouts/slideLayout106.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31.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slideLayouts/slideLayout120.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Default Extension="png" ContentType="image/png"/>
  <Default Extension="bin" ContentType="application/vnd.openxmlformats-officedocument.oleObject"/>
  <Override PartName="/ppt/notesSlides/notesSlide3.xml" ContentType="application/vnd.openxmlformats-officedocument.presentationml.notes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presentation.xml" ContentType="application/vnd.openxmlformats-officedocument.presentationml.presentation.main+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Default Extension="wmf" ContentType="image/x-wmf"/>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Layouts/slideLayout100.xml" ContentType="application/vnd.openxmlformats-officedocument.presentationml.slideLayout+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Default Extension="jpeg" ContentType="image/jpeg"/>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6" r:id="rId9"/>
    <p:sldMasterId id="2147483657" r:id="rId10"/>
    <p:sldMasterId id="2147483658" r:id="rId11"/>
    <p:sldMasterId id="2147483659" r:id="rId12"/>
  </p:sldMasterIdLst>
  <p:notesMasterIdLst>
    <p:notesMasterId r:id="rId29"/>
  </p:notesMasterIdLst>
  <p:sldIdLst>
    <p:sldId id="256" r:id="rId13"/>
    <p:sldId id="268" r:id="rId14"/>
    <p:sldId id="269" r:id="rId15"/>
    <p:sldId id="270" r:id="rId16"/>
    <p:sldId id="271" r:id="rId17"/>
    <p:sldId id="257" r:id="rId18"/>
    <p:sldId id="258" r:id="rId19"/>
    <p:sldId id="259" r:id="rId20"/>
    <p:sldId id="260" r:id="rId21"/>
    <p:sldId id="261" r:id="rId22"/>
    <p:sldId id="262" r:id="rId23"/>
    <p:sldId id="263" r:id="rId24"/>
    <p:sldId id="264" r:id="rId25"/>
    <p:sldId id="265" r:id="rId26"/>
    <p:sldId id="266" r:id="rId27"/>
    <p:sldId id="267" r:id="rId28"/>
  </p:sldIdLst>
  <p:sldSz cx="9144000" cy="6858000" type="screen4x3"/>
  <p:notesSz cx="6858000" cy="9144000"/>
  <p:defaultTextStyle>
    <a:defPPr>
      <a:defRPr lang="en-GB"/>
    </a:defPPr>
    <a:lvl1pPr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Arial Unicode MS" charset="0"/>
      </a:defRPr>
    </a:lvl1pPr>
    <a:lvl2pPr marL="742950" indent="-28575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Arial Unicode MS" charset="0"/>
      </a:defRPr>
    </a:lvl2pPr>
    <a:lvl3pPr marL="1143000" indent="-22860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Arial Unicode MS" charset="0"/>
      </a:defRPr>
    </a:lvl3pPr>
    <a:lvl4pPr marL="1600200" indent="-22860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Arial Unicode MS" charset="0"/>
      </a:defRPr>
    </a:lvl4pPr>
    <a:lvl5pPr marL="2057400" indent="-228600" algn="l" defTabSz="449263" rtl="0" fontAlgn="base">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n-ea"/>
        <a:cs typeface="Arial Unicode MS" charset="0"/>
      </a:defRPr>
    </a:lvl5pPr>
    <a:lvl6pPr marL="2286000" algn="l" defTabSz="914400" rtl="0" eaLnBrk="1" latinLnBrk="0" hangingPunct="1">
      <a:defRPr sz="2400" kern="1200">
        <a:solidFill>
          <a:schemeClr val="bg1"/>
        </a:solidFill>
        <a:latin typeface="Times New Roman" pitchFamily="16" charset="0"/>
        <a:ea typeface="+mn-ea"/>
        <a:cs typeface="Arial Unicode MS" charset="0"/>
      </a:defRPr>
    </a:lvl6pPr>
    <a:lvl7pPr marL="2743200" algn="l" defTabSz="914400" rtl="0" eaLnBrk="1" latinLnBrk="0" hangingPunct="1">
      <a:defRPr sz="2400" kern="1200">
        <a:solidFill>
          <a:schemeClr val="bg1"/>
        </a:solidFill>
        <a:latin typeface="Times New Roman" pitchFamily="16" charset="0"/>
        <a:ea typeface="+mn-ea"/>
        <a:cs typeface="Arial Unicode MS" charset="0"/>
      </a:defRPr>
    </a:lvl7pPr>
    <a:lvl8pPr marL="3200400" algn="l" defTabSz="914400" rtl="0" eaLnBrk="1" latinLnBrk="0" hangingPunct="1">
      <a:defRPr sz="2400" kern="1200">
        <a:solidFill>
          <a:schemeClr val="bg1"/>
        </a:solidFill>
        <a:latin typeface="Times New Roman" pitchFamily="16" charset="0"/>
        <a:ea typeface="+mn-ea"/>
        <a:cs typeface="Arial Unicode MS" charset="0"/>
      </a:defRPr>
    </a:lvl8pPr>
    <a:lvl9pPr marL="3657600" algn="l" defTabSz="914400" rtl="0" eaLnBrk="1" latinLnBrk="0" hangingPunct="1">
      <a:defRPr sz="2400" kern="1200">
        <a:solidFill>
          <a:schemeClr val="bg1"/>
        </a:solidFill>
        <a:latin typeface="Times New Roman" pitchFamily="16" charset="0"/>
        <a:ea typeface="+mn-ea"/>
        <a:cs typeface="Arial Unicode MS"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1" d="100"/>
          <a:sy n="71" d="100"/>
        </p:scale>
        <p:origin x="-1140" y="-102"/>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slide" Target="slides/slide9.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3" name="Rectangle 1"/>
          <p:cNvSpPr>
            <a:spLocks noGrp="1" noRot="1" noChangeAspect="1" noChangeArrowheads="1"/>
          </p:cNvSpPr>
          <p:nvPr>
            <p:ph type="sldImg"/>
          </p:nvPr>
        </p:nvSpPr>
        <p:spPr bwMode="auto">
          <a:xfrm>
            <a:off x="0" y="695325"/>
            <a:ext cx="0" cy="0"/>
          </a:xfrm>
          <a:prstGeom prst="rect">
            <a:avLst/>
          </a:prstGeom>
          <a:noFill/>
          <a:ln w="9525">
            <a:noFill/>
            <a:round/>
            <a:headEnd/>
            <a:tailEnd/>
          </a:ln>
          <a:effectLst/>
        </p:spPr>
      </p:sp>
      <p:sp>
        <p:nvSpPr>
          <p:cNvPr id="13314" name="Rectangle 2"/>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en-US" smtClean="0"/>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5"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26626"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1"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5842"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5"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6866"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89"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7890"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49"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27650"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3"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28674"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7"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29698"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1"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0722"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5"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1746"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69"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2770"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3"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3794"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7" name="Rectangle 1"/>
          <p:cNvSpPr txBox="1">
            <a:spLocks noGrp="1" noRot="1" noChangeAspect="1" noChangeArrowheads="1"/>
          </p:cNvSpPr>
          <p:nvPr>
            <p:ph type="sldImg"/>
          </p:nvPr>
        </p:nvSpPr>
        <p:spPr bwMode="auto">
          <a:xfrm>
            <a:off x="1143000" y="695325"/>
            <a:ext cx="4572000" cy="3429000"/>
          </a:xfrm>
          <a:prstGeom prst="rect">
            <a:avLst/>
          </a:prstGeom>
          <a:solidFill>
            <a:srgbClr val="FFFFFF"/>
          </a:solidFill>
          <a:ln>
            <a:solidFill>
              <a:srgbClr val="000000"/>
            </a:solidFill>
            <a:miter lim="800000"/>
            <a:headEnd/>
            <a:tailEnd/>
          </a:ln>
        </p:spPr>
      </p:sp>
      <p:sp>
        <p:nvSpPr>
          <p:cNvPr id="34818"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93EA4AF6-1110-44AE-97A0-2071FDEC1E2C}"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E31A7BFC-21A5-4190-AB41-6BC00B01F992}" type="slidenum">
              <a:rPr lang="en-US"/>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54EF7103-79B9-4DA8-B83C-C6113C41E767}" type="slidenum">
              <a:rPr lang="en-US"/>
              <a:pPr/>
              <a:t>‹#›</a:t>
            </a:fld>
            <a:endParaRPr 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D7775F05-17C2-46E6-803F-52F4185FD09E}" type="slidenum">
              <a:rPr lang="en-US"/>
              <a:pPr/>
              <a:t>‹#›</a:t>
            </a:fld>
            <a:endParaRPr 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DD27615C-5EE3-4B0A-AA9B-8856F8AD264D}" type="slidenum">
              <a:rPr lang="en-US"/>
              <a:pPr/>
              <a:t>‹#›</a:t>
            </a:fld>
            <a:endParaRPr lang="en-US"/>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5097F1F2-47EC-47C8-879F-D0D2C14E5FC2}" type="slidenum">
              <a:rPr lang="en-US"/>
              <a:pPr/>
              <a:t>‹#›</a:t>
            </a:fld>
            <a:endParaRPr 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D4E445AB-8957-4CE2-8ACB-241475C606DE}" type="slidenum">
              <a:rPr lang="en-US"/>
              <a:pPr/>
              <a:t>‹#›</a:t>
            </a:fld>
            <a:endParaRPr 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917C765F-5A26-4FE6-B014-B441164F526C}" type="slidenum">
              <a:rPr lang="en-US"/>
              <a:pPr/>
              <a:t>‹#›</a:t>
            </a:fld>
            <a:endParaRPr 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77001B42-A994-4B0D-A70C-3B6E56EE2D7B}" type="slidenum">
              <a:rPr lang="en-US"/>
              <a:pPr/>
              <a:t>‹#›</a:t>
            </a:fld>
            <a:endParaRPr 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6CFF7252-2B35-4CA0-8164-151E5047AFA0}" type="slidenum">
              <a:rPr lang="en-US"/>
              <a:pPr/>
              <a:t>‹#›</a:t>
            </a:fld>
            <a:endParaRPr 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4EAA9809-D14D-4D47-BDB1-9B8299B9DD78}" type="slidenum">
              <a:rPr lang="en-US"/>
              <a:pPr/>
              <a:t>‹#›</a:t>
            </a:fld>
            <a:endParaRPr lang="en-US"/>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B68E858F-5BE0-4EB5-83C0-0EC43E09E022}"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F88E96B0-4D83-4E5E-9D39-C171CF9160E3}" type="slidenum">
              <a:rPr lang="en-US"/>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5647447D-81B0-4681-8923-D8125F7EA5F7}" type="slidenum">
              <a:rPr lang="en-US"/>
              <a:pPr/>
              <a:t>‹#›</a:t>
            </a:fld>
            <a:endParaRPr lang="en-US"/>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926DF353-E98A-4C3F-ADDB-4AD8FDD80E28}" type="slidenum">
              <a:rPr lang="en-US"/>
              <a:pPr/>
              <a:t>‹#›</a:t>
            </a:fld>
            <a:endParaRPr lang="en-US"/>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FEE854C7-C6B1-45E0-8C8A-D8182FEA21F8}" type="slidenum">
              <a:rPr lang="en-US"/>
              <a:pPr/>
              <a:t>‹#›</a:t>
            </a:fld>
            <a:endParaRPr 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86511C55-5617-4166-9EA1-16AE48CD599E}" type="slidenum">
              <a:rPr lang="en-US"/>
              <a:pPr/>
              <a:t>‹#›</a:t>
            </a:fld>
            <a:endParaRPr 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AD8351B7-EFAA-48B5-917A-6AA2EE202584}" type="slidenum">
              <a:rPr lang="en-US"/>
              <a:pPr/>
              <a:t>‹#›</a:t>
            </a:fld>
            <a:endParaRPr 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23DCD5D1-C411-4706-A394-93553B5DBF03}" type="slidenum">
              <a:rPr lang="en-US"/>
              <a:pPr/>
              <a:t>‹#›</a:t>
            </a:fld>
            <a:endParaRPr 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F0CAC857-02BA-43CD-BD62-B7AA91A44346}" type="slidenum">
              <a:rPr lang="en-US"/>
              <a:pPr/>
              <a:t>‹#›</a:t>
            </a:fld>
            <a:endParaRPr 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38842269-86D2-4792-89A5-CC50EB46DDE6}" type="slidenum">
              <a:rPr lang="en-US"/>
              <a:pPr/>
              <a:t>‹#›</a:t>
            </a:fld>
            <a:endParaRPr 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41BEE210-2D0D-4812-8BEC-645699B7FFC6}" type="slidenum">
              <a:rPr lang="en-US"/>
              <a:pPr/>
              <a:t>‹#›</a:t>
            </a:fld>
            <a:endParaRPr 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B06BE90D-F91E-4BAD-A288-7103CECF74E9}"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08325020-8A07-4D53-B0D0-BB310FDF7D95}" type="slidenum">
              <a:rPr lang="en-US"/>
              <a:pPr/>
              <a:t>‹#›</a:t>
            </a:fld>
            <a:endParaRPr 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9324F47E-2774-4BEF-8DAA-7E0EDA264D62}" type="slidenum">
              <a:rPr lang="en-US"/>
              <a:pPr/>
              <a:t>‹#›</a:t>
            </a:fld>
            <a:endParaRPr 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5E26080B-040B-4D87-84D3-6818EC18EDD2}" type="slidenum">
              <a:rPr lang="en-US"/>
              <a:pPr/>
              <a:t>‹#›</a:t>
            </a:fld>
            <a:endParaRPr 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5481C463-C04F-423B-B68E-74166DB7CBAD}" type="slidenum">
              <a:rPr lang="en-US"/>
              <a:pPr/>
              <a:t>‹#›</a:t>
            </a:fld>
            <a:endParaRPr lang="en-US"/>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D69CAC92-AEC1-493F-AD97-5AD932D3FFC6}" type="slidenum">
              <a:rPr lang="en-US"/>
              <a:pPr/>
              <a:t>‹#›</a:t>
            </a:fld>
            <a:endParaRPr lang="en-US"/>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7CBBD38B-0585-4481-8809-498BC47C7CA4}" type="slidenum">
              <a:rPr lang="en-US"/>
              <a:pPr/>
              <a:t>‹#›</a:t>
            </a:fld>
            <a:endParaRPr lang="en-US"/>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40897520-B947-48C6-824B-DC7B7D4AE2D4}" type="slidenum">
              <a:rPr lang="en-US"/>
              <a:pPr/>
              <a:t>‹#›</a:t>
            </a:fld>
            <a:endParaRPr 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E4847B84-D076-4B30-8967-BDF9854DB0BB}" type="slidenum">
              <a:rPr lang="en-US"/>
              <a:pPr/>
              <a:t>‹#›</a:t>
            </a:fld>
            <a:endParaRPr lang="en-US"/>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4A0EAD16-98E3-43FA-AC7A-DE4DE49A426F}" type="slidenum">
              <a:rPr lang="en-US"/>
              <a:pPr/>
              <a:t>‹#›</a:t>
            </a:fld>
            <a:endParaRPr 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E446BF03-3AFC-49F2-8C54-1470E3E94306}" type="slidenum">
              <a:rPr lang="en-US"/>
              <a:pPr/>
              <a:t>‹#›</a:t>
            </a:fld>
            <a:endParaRPr lang="en-US"/>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9CC59C31-7C83-471B-A907-938B6002FCD4}"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96E28B52-2E20-48A1-ACB2-68895FB644FB}" type="slidenum">
              <a:rPr lang="en-US"/>
              <a:pPr/>
              <a:t>‹#›</a:t>
            </a:fld>
            <a:endParaRPr 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E97BAF98-646F-41BB-B7AA-DBF94FAE9C6F}" type="slidenum">
              <a:rPr lang="en-US"/>
              <a:pPr/>
              <a:t>‹#›</a:t>
            </a:fld>
            <a:endParaRPr 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A0C2E2F5-B810-475C-BC96-AC74DFB47AF8}" type="slidenum">
              <a:rPr lang="en-US"/>
              <a:pPr/>
              <a:t>‹#›</a:t>
            </a:fld>
            <a:endParaRPr lang="en-US"/>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02579EAB-3200-4A31-A284-A99E22712E15}"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485C7936-CF3A-463C-8419-ADFEB08D770D}" type="slidenum">
              <a:rPr lang="en-US"/>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2CA9A39C-1627-4758-96C7-644CEEDF3E1B}"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91B95CA4-8975-4D36-A930-EEBFD5F02193}"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551CEBD2-F571-47CD-BE8B-74F9EFDE4892}"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B1D77414-A37D-4C07-BBF3-80835A8975C2}"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B158AE72-2A8E-4A49-9073-DDFF7996DD01}"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8787F16E-0469-47AB-81EE-2BCFBDBCFD36}"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4598F0EC-E112-4B08-87E5-C02D9FA0D558}" type="slidenum">
              <a:rPr lang="en-US"/>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889D6F59-E159-4F3E-B73B-EC2EE74214C2}"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FD279495-A37B-4ECD-9914-20D3893A82BD}" type="slidenum">
              <a:rPr lang="en-US"/>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21A3BD3E-0843-4937-A0EB-9AEDC8C67A58}" type="slidenum">
              <a:rPr lang="en-US"/>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8261E052-60E1-4DB9-B6BF-A72CE77635FB}" type="slidenum">
              <a:rPr lang="en-US"/>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618EC2B0-84AA-416A-898D-EC206A4A9661}" type="slidenum">
              <a:rPr lang="en-US"/>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EBA48B74-8A02-48F3-AA06-D5A192DC33D2}" type="slidenum">
              <a:rPr lang="en-US"/>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DB3A8B3A-6036-4935-AF50-EAA36BF3CE6C}" type="slidenum">
              <a:rPr lang="en-US"/>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EBA63EE7-929C-40A9-83B5-01A8C477D0B0}" type="slidenum">
              <a:rPr lang="en-US"/>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26855849-9542-45B7-8D1A-91A1963AB0B6}"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B5A2595C-E1FA-4756-BE21-5F2B35F7888C}" type="slidenum">
              <a:rPr lang="en-US"/>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F2BD33AB-8C81-45CA-BC9B-F19EE1264FFB}" type="slidenum">
              <a:rPr lang="en-US"/>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5B74D2FF-F1FD-4058-8C7A-46EEC32C4A89}" type="slidenum">
              <a:rPr lang="en-US"/>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9AAA1126-2B1E-483F-8246-F28134C001E5}" type="slidenum">
              <a:rPr lang="en-US"/>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874E1DF7-E133-40D4-9D8E-C75962210E0F}" type="slidenum">
              <a:rPr lang="en-US"/>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D6E3946B-B703-4170-B611-094105740B51}" type="slidenum">
              <a:rPr lang="en-US"/>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86C09902-8500-485E-889A-D1B6CF3A8D84}" type="slidenum">
              <a:rPr lang="en-US"/>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F773B7FB-7814-4E2B-B35C-BF701724698D}" type="slidenum">
              <a:rPr lang="en-US"/>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15F7B12A-0487-4235-9A70-FFD9294ED407}" type="slidenum">
              <a:rPr lang="en-US"/>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EC99DADB-E919-493A-8908-F40C3A88EBD9}" type="slidenum">
              <a:rPr lang="en-US"/>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92DF709D-72BD-45A2-8E42-7A4FEDCF0AB2}"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0EA745D3-84C9-4E54-96B1-EAF4B41E0D25}" type="slidenum">
              <a:rPr lang="en-US"/>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1AC2FD4F-C75B-4D6D-968E-91BD3AB86FA6}" type="slidenum">
              <a:rPr lang="en-US"/>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43948E16-1FD2-4C44-9264-B598B92E4E22}" type="slidenum">
              <a:rPr lang="en-US"/>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25852640-0FFC-4D86-A19B-41EE7D2637A3}" type="slidenum">
              <a:rPr lang="en-US"/>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BA87D4E7-C24F-4289-B7A2-781681ECE893}" type="slidenum">
              <a:rPr lang="en-US"/>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FDE585F5-02F3-4F7E-A4BB-ABA5DB757711}" type="slidenum">
              <a:rPr lang="en-US"/>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3CA5A3F7-C5D0-4F54-A41D-4FA8FF56A327}" type="slidenum">
              <a:rPr lang="en-US"/>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DACA6277-0878-49C7-B25D-ACF4C29C01A3}" type="slidenum">
              <a:rPr lang="en-US"/>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1BC8F601-3F9C-4243-BD04-4629D92AA7B8}" type="slidenum">
              <a:rPr lang="en-US"/>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243D9BAC-BF15-4423-96E8-A25A3B8B024B}" type="slidenum">
              <a:rPr lang="en-US"/>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84E7BB8B-DDFE-41F1-98AF-D3829C473AF7}"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F90D3789-5662-4199-BD80-45EEC207E62C}" type="slidenum">
              <a:rPr lang="en-US"/>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AD25ED99-C537-47E4-BAB6-60BD620E25C4}" type="slidenum">
              <a:rPr lang="en-US"/>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9EE0497E-3132-4C17-BFC1-3910BE6FE366}" type="slidenum">
              <a:rPr lang="en-US"/>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7441DB77-FDB4-43B7-97C2-8DA3F222FDC4}" type="slidenum">
              <a:rPr lang="en-US"/>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90A1EF91-E4DA-4B69-960F-116D4B4142DC}" type="slidenum">
              <a:rPr lang="en-US"/>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F1078FB2-E774-4294-BEA5-DF9233825C1B}" type="slidenum">
              <a:rPr lang="en-US"/>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E289C680-43C6-4248-B724-2607717D6CDD}" type="slidenum">
              <a:rPr lang="en-US"/>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305CA0CD-322E-47CD-B998-F87C4F773F92}" type="slidenum">
              <a:rPr lang="en-US"/>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8A961CDF-331A-44C9-AAC3-35361D70F522}" type="slidenum">
              <a:rPr lang="en-US"/>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E0BAE381-7BAD-4C70-8063-5DCC6E71C85F}" type="slidenum">
              <a:rPr lang="en-US"/>
              <a:pPr/>
              <a:t>‹#›</a:t>
            </a:fld>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9A741220-E3EF-4E90-95D0-1F5141D1E4AE}"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8D5E6463-244E-4AC3-9824-CEF6A9344BA1}" type="slidenum">
              <a:rPr lang="en-US"/>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17122B6E-3233-4D4C-A1F5-4F130DEDE8F7}" type="slidenum">
              <a:rPr lang="en-US"/>
              <a:pPr/>
              <a:t>‹#›</a:t>
            </a:fld>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7E994E6C-258E-4A15-948B-A0EA64C58DD2}" type="slidenum">
              <a:rPr lang="en-US"/>
              <a:pPr/>
              <a:t>‹#›</a:t>
            </a:fld>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29E9EC69-DD96-48F9-A714-6B14C34DC410}" type="slidenum">
              <a:rPr lang="en-US"/>
              <a:pPr/>
              <a:t>‹#›</a:t>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26B7839F-5F87-47EE-BE7A-B6E2E5D0ED29}" type="slidenum">
              <a:rPr lang="en-US"/>
              <a:pPr/>
              <a:t>‹#›</a:t>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E31BBCAD-9FE8-41EE-9871-286684634152}" type="slidenum">
              <a:rPr lang="en-US"/>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E05D4D9F-052B-47B8-9A13-0516938785BB}" type="slidenum">
              <a:rPr lang="en-US"/>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81E2F1FC-7504-4A41-9677-E54576AD68A9}" type="slidenum">
              <a:rPr lang="en-US"/>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E5ED50AB-5897-4066-956A-78F51CAC2601}" type="slidenum">
              <a:rPr lang="en-US"/>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A7E48BB4-4EA6-4E2D-BD66-0E8B6C529456}" type="slidenum">
              <a:rPr lang="en-US"/>
              <a:pPr/>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C52F92F9-3F6B-470E-BAC1-B59DD91A34D7}"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28E12AE8-58CF-4650-B329-E75339DDDFBA}" type="slidenum">
              <a:rPr lang="en-US"/>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8669F3BD-E69B-4DF6-9D18-E897C8DE2145}" type="slidenum">
              <a:rPr lang="en-US"/>
              <a:pPr/>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C69EA12E-069A-4F14-A30F-4150E75CCD76}" type="slidenum">
              <a:rPr lang="en-US"/>
              <a:pPr/>
              <a:t>‹#›</a:t>
            </a:fld>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2DE65F5B-FC12-47C6-94E4-330613ED5B60}" type="slidenum">
              <a:rPr lang="en-US"/>
              <a:pPr/>
              <a:t>‹#›</a:t>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72087C8B-4CCE-48C4-A4F8-F26FBBA7C486}" type="slidenum">
              <a:rPr lang="en-US"/>
              <a:pPr/>
              <a:t>‹#›</a:t>
            </a:fld>
            <a:endParaRPr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C755E018-D470-44B3-ACB0-F670E1AFE4EF}" type="slidenum">
              <a:rPr lang="en-US"/>
              <a:pPr/>
              <a:t>‹#›</a:t>
            </a:fld>
            <a:endParaRPr 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6335981C-2C95-46B8-8361-5540658D8940}" type="slidenum">
              <a:rPr lang="en-US"/>
              <a:pPr/>
              <a:t>‹#›</a:t>
            </a:fld>
            <a:endParaRPr 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02692C08-B9D4-4F32-8E11-4C63247FEBED}" type="slidenum">
              <a:rPr lang="en-US"/>
              <a:pPr/>
              <a:t>‹#›</a:t>
            </a:fld>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60555F4D-F666-4F93-B8F5-7413B2EB9CE9}" type="slidenum">
              <a:rPr lang="en-US"/>
              <a:pPr/>
              <a:t>‹#›</a:t>
            </a:fld>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C9BC632D-EC15-411D-8FCB-58B394502978}" type="slidenum">
              <a:rPr lang="en-US"/>
              <a:pPr/>
              <a:t>‹#›</a:t>
            </a:fld>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4930421D-131D-450D-9B04-F7C7C588B121}"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72B5D899-5EC3-4B2C-8732-0335CAC21BEF}" type="slidenum">
              <a:rPr lang="en-US"/>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48E8205A-BB0F-4252-908F-73AC98D7B095}" type="slidenum">
              <a:rPr lang="en-US"/>
              <a:pPr/>
              <a:t>‹#›</a:t>
            </a:fld>
            <a:endParaRPr 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505E62FE-1F88-4223-84E9-3A288032227D}" type="slidenum">
              <a:rPr lang="en-US"/>
              <a:pPr/>
              <a:t>‹#›</a:t>
            </a:fld>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B976D2AB-6893-4DC1-B5EC-EA4F9BE83772}" type="slidenum">
              <a:rPr lang="en-US"/>
              <a:pPr/>
              <a:t>‹#›</a:t>
            </a:fld>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E9180365-CDA2-4D23-9338-DBC2C1BD458F}" type="slidenum">
              <a:rPr lang="en-US"/>
              <a:pPr/>
              <a:t>‹#›</a:t>
            </a:fld>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494588E1-CB78-447F-9BF4-285508E39716}" type="slidenum">
              <a:rPr lang="en-US"/>
              <a:pPr/>
              <a:t>‹#›</a:t>
            </a:fld>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CD2C0872-971E-4268-AB5F-6CCCDFB385FB}" type="slidenum">
              <a:rPr lang="en-US"/>
              <a:pPr/>
              <a:t>‹#›</a:t>
            </a:fld>
            <a:endParaRPr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3847E508-AC2E-4151-8885-06B4E243F167}" type="slidenum">
              <a:rPr lang="en-US"/>
              <a:pPr/>
              <a:t>‹#›</a:t>
            </a:fld>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1C48E53F-DDA4-47F0-AE6D-57075E705D03}" type="slidenum">
              <a:rPr lang="en-US"/>
              <a:pPr/>
              <a:t>‹#›</a:t>
            </a:fld>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1B1934F6-6F30-4FFF-89F3-097469AC41B6}" type="slidenum">
              <a:rPr lang="en-US"/>
              <a:pPr/>
              <a:t>‹#›</a:t>
            </a:fld>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idx="10"/>
          </p:nvPr>
        </p:nvSpPr>
        <p:spPr/>
        <p:txBody>
          <a:bodyPr/>
          <a:lstStyle>
            <a:lvl1pPr>
              <a:defRPr/>
            </a:lvl1pPr>
          </a:lstStyle>
          <a:p>
            <a:fld id="{55DB7DE4-51E4-4FE3-8270-4A343FFEA386}"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B020BDCE-5E44-4DE6-A48A-CAEDB0BD690A}" type="slidenum">
              <a:rPr lang="en-US"/>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C30E9B81-B884-4A3B-A046-8133B75ADE5B}" type="slidenum">
              <a:rPr lang="en-US"/>
              <a:pPr/>
              <a:t>‹#›</a:t>
            </a:fld>
            <a:endParaRPr 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idx="10"/>
          </p:nvPr>
        </p:nvSpPr>
        <p:spPr/>
        <p:txBody>
          <a:bodyPr/>
          <a:lstStyle>
            <a:lvl1pPr>
              <a:defRPr/>
            </a:lvl1pPr>
          </a:lstStyle>
          <a:p>
            <a:fld id="{9F262585-C6A3-403E-927B-FE53CAE766C9}" type="slidenum">
              <a:rPr lang="en-US"/>
              <a:pPr/>
              <a:t>‹#›</a:t>
            </a:fld>
            <a:endParaRPr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idx="10"/>
          </p:nvPr>
        </p:nvSpPr>
        <p:spPr/>
        <p:txBody>
          <a:bodyPr/>
          <a:lstStyle>
            <a:lvl1pPr>
              <a:defRPr/>
            </a:lvl1pPr>
          </a:lstStyle>
          <a:p>
            <a:fld id="{09CCC6D8-E590-44C4-9578-F9FF7448F451}" type="slidenum">
              <a:rPr lang="en-US"/>
              <a:pPr/>
              <a:t>‹#›</a:t>
            </a:fld>
            <a:endParaRPr 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idx="10"/>
          </p:nvPr>
        </p:nvSpPr>
        <p:spPr/>
        <p:txBody>
          <a:bodyPr/>
          <a:lstStyle>
            <a:lvl1pPr>
              <a:defRPr/>
            </a:lvl1pPr>
          </a:lstStyle>
          <a:p>
            <a:fld id="{1F11DD19-9EB8-4E36-B81B-589DB5A159C7}" type="slidenum">
              <a:rPr lang="en-US"/>
              <a:pPr/>
              <a:t>‹#›</a:t>
            </a:fld>
            <a:endParaRPr 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idx="10"/>
          </p:nvPr>
        </p:nvSpPr>
        <p:spPr/>
        <p:txBody>
          <a:bodyPr/>
          <a:lstStyle>
            <a:lvl1pPr>
              <a:defRPr/>
            </a:lvl1pPr>
          </a:lstStyle>
          <a:p>
            <a:fld id="{2B910C82-3426-41FC-80E6-898DE5EE8DFD}" type="slidenum">
              <a:rPr lang="en-US"/>
              <a:pPr/>
              <a:t>‹#›</a:t>
            </a:fld>
            <a:endParaRPr 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idx="10"/>
          </p:nvPr>
        </p:nvSpPr>
        <p:spPr/>
        <p:txBody>
          <a:bodyPr/>
          <a:lstStyle>
            <a:lvl1pPr>
              <a:defRPr/>
            </a:lvl1pPr>
          </a:lstStyle>
          <a:p>
            <a:fld id="{39EB06B2-02B4-4F51-97B7-A280C2A8735C}" type="slidenum">
              <a:rPr lang="en-US"/>
              <a:pPr/>
              <a:t>‹#›</a:t>
            </a:fld>
            <a:endParaRPr 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D36C700F-8632-4307-8D07-5E2377DD6976}" type="slidenum">
              <a:rPr lang="en-US"/>
              <a:pPr/>
              <a:t>‹#›</a:t>
            </a:fld>
            <a:endParaRPr 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idx="10"/>
          </p:nvPr>
        </p:nvSpPr>
        <p:spPr/>
        <p:txBody>
          <a:bodyPr/>
          <a:lstStyle>
            <a:lvl1pPr>
              <a:defRPr/>
            </a:lvl1pPr>
          </a:lstStyle>
          <a:p>
            <a:fld id="{E60731E9-542C-4F4D-8C68-EED7E19FB0FF}" type="slidenum">
              <a:rPr lang="en-US"/>
              <a:pPr/>
              <a:t>‹#›</a:t>
            </a:fld>
            <a:endParaRPr 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661D3D67-6159-4751-8253-38EA1819FEAC}" type="slidenum">
              <a:rPr lang="en-US"/>
              <a:pPr/>
              <a:t>‹#›</a:t>
            </a:fld>
            <a:endParaRPr 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495300"/>
            <a:ext cx="2132013" cy="55991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4800" y="495300"/>
            <a:ext cx="6248400" cy="5599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idx="10"/>
          </p:nvPr>
        </p:nvSpPr>
        <p:spPr/>
        <p:txBody>
          <a:bodyPr/>
          <a:lstStyle>
            <a:lvl1pPr>
              <a:defRPr/>
            </a:lvl1pPr>
          </a:lstStyle>
          <a:p>
            <a:fld id="{DC92FA3A-8A72-4C9E-8A32-E79533B35775}"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grpSp>
        <p:nvGrpSpPr>
          <p:cNvPr id="1025" name="Group 1"/>
          <p:cNvGrpSpPr>
            <a:grpSpLocks/>
          </p:cNvGrpSpPr>
          <p:nvPr/>
        </p:nvGrpSpPr>
        <p:grpSpPr bwMode="auto">
          <a:xfrm>
            <a:off x="0" y="1588"/>
            <a:ext cx="9131300" cy="6843712"/>
            <a:chOff x="0" y="1"/>
            <a:chExt cx="5752" cy="4311"/>
          </a:xfrm>
        </p:grpSpPr>
        <p:sp>
          <p:nvSpPr>
            <p:cNvPr id="1026" name="AutoShape 2"/>
            <p:cNvSpPr>
              <a:spLocks noChangeArrowheads="1"/>
            </p:cNvSpPr>
            <p:nvPr/>
          </p:nvSpPr>
          <p:spPr bwMode="auto">
            <a:xfrm>
              <a:off x="3394" y="999"/>
              <a:ext cx="2359" cy="3314"/>
            </a:xfrm>
            <a:custGeom>
              <a:avLst/>
              <a:gdLst>
                <a:gd name="T0" fmla="*/ 1905 w 2359"/>
                <a:gd name="T1" fmla="*/ 3312 h 3314"/>
                <a:gd name="T2" fmla="*/ 2358 w 2359"/>
                <a:gd name="T3" fmla="*/ 3313 h 3314"/>
                <a:gd name="T4" fmla="*/ 2358 w 2359"/>
                <a:gd name="T5" fmla="*/ 1437 h 3314"/>
                <a:gd name="T6" fmla="*/ 0 w 2359"/>
                <a:gd name="T7" fmla="*/ 0 h 3314"/>
                <a:gd name="T8" fmla="*/ 201 w 2359"/>
                <a:gd name="T9" fmla="*/ 150 h 3314"/>
                <a:gd name="T10" fmla="*/ 366 w 2359"/>
                <a:gd name="T11" fmla="*/ 279 h 3314"/>
                <a:gd name="T12" fmla="*/ 552 w 2359"/>
                <a:gd name="T13" fmla="*/ 441 h 3314"/>
                <a:gd name="T14" fmla="*/ 732 w 2359"/>
                <a:gd name="T15" fmla="*/ 612 h 3314"/>
                <a:gd name="T16" fmla="*/ 996 w 2359"/>
                <a:gd name="T17" fmla="*/ 903 h 3314"/>
                <a:gd name="T18" fmla="*/ 1230 w 2359"/>
                <a:gd name="T19" fmla="*/ 1212 h 3314"/>
                <a:gd name="T20" fmla="*/ 1400 w 2359"/>
                <a:gd name="T21" fmla="*/ 1482 h 3314"/>
                <a:gd name="T22" fmla="*/ 1548 w 2359"/>
                <a:gd name="T23" fmla="*/ 1761 h 3314"/>
                <a:gd name="T24" fmla="*/ 1665 w 2359"/>
                <a:gd name="T25" fmla="*/ 2040 h 3314"/>
                <a:gd name="T26" fmla="*/ 1751 w 2359"/>
                <a:gd name="T27" fmla="*/ 2295 h 3314"/>
                <a:gd name="T28" fmla="*/ 1809 w 2359"/>
                <a:gd name="T29" fmla="*/ 2511 h 3314"/>
                <a:gd name="T30" fmla="*/ 1863 w 2359"/>
                <a:gd name="T31" fmla="*/ 2778 h 3314"/>
                <a:gd name="T32" fmla="*/ 1890 w 2359"/>
                <a:gd name="T33" fmla="*/ 3012 h 3314"/>
                <a:gd name="T34" fmla="*/ 1905 w 2359"/>
                <a:gd name="T35" fmla="*/ 3312 h 3314"/>
                <a:gd name="T36" fmla="*/ 0 w 2359"/>
                <a:gd name="T37" fmla="*/ 0 h 3314"/>
                <a:gd name="T38" fmla="*/ 2359 w 2359"/>
                <a:gd name="T39" fmla="*/ 3314 h 3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rgbClr val="3366FF"/>
                </a:gs>
                <a:gs pos="100000">
                  <a:srgbClr val="182F76"/>
                </a:gs>
              </a:gsLst>
              <a:lin ang="0" scaled="1"/>
            </a:gradFill>
            <a:ln w="9525">
              <a:noFill/>
              <a:round/>
              <a:headEnd/>
              <a:tailEnd/>
            </a:ln>
            <a:effectLst/>
          </p:spPr>
          <p:txBody>
            <a:bodyPr wrap="none" anchor="ctr"/>
            <a:lstStyle/>
            <a:p>
              <a:endParaRPr lang="en-GB"/>
            </a:p>
          </p:txBody>
        </p:sp>
        <p:sp>
          <p:nvSpPr>
            <p:cNvPr id="1027" name="AutoShape 3"/>
            <p:cNvSpPr>
              <a:spLocks noChangeArrowheads="1"/>
            </p:cNvSpPr>
            <p:nvPr/>
          </p:nvSpPr>
          <p:spPr bwMode="auto">
            <a:xfrm>
              <a:off x="0" y="1"/>
              <a:ext cx="5298" cy="4312"/>
            </a:xfrm>
            <a:custGeom>
              <a:avLst/>
              <a:gdLst>
                <a:gd name="T0" fmla="*/ 0 w 21600"/>
                <a:gd name="T1" fmla="*/ 0 h 21600"/>
                <a:gd name="T2" fmla="*/ 5298 w 21600"/>
                <a:gd name="T3" fmla="*/ 4312 h 21600"/>
                <a:gd name="T4" fmla="*/ 0 w 21600"/>
                <a:gd name="T5" fmla="*/ 4312 h 21600"/>
                <a:gd name="T6" fmla="*/ 0 w 21600"/>
                <a:gd name="T7" fmla="*/ 0 h 21600"/>
                <a:gd name="T8" fmla="*/ 21600 w 21600"/>
                <a:gd name="T9" fmla="*/ 21600 h 21600"/>
              </a:gdLst>
              <a:ahLst/>
              <a:cxnLst>
                <a:cxn ang="0">
                  <a:pos x="T0" y="T1"/>
                </a:cxn>
                <a:cxn ang="0">
                  <a:pos x="T2" y="T3"/>
                </a:cxn>
                <a:cxn ang="0">
                  <a:pos x="T4" y="T5"/>
                </a:cxn>
              </a:cxnLst>
              <a:rect l="T6" t="T7" r="T8" b="T9"/>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600">
              <a:solidFill>
                <a:srgbClr val="3366FF"/>
              </a:solidFill>
              <a:round/>
              <a:headEnd/>
              <a:tailEnd/>
            </a:ln>
            <a:effectLst/>
          </p:spPr>
          <p:txBody>
            <a:bodyPr wrap="none" anchor="ctr"/>
            <a:lstStyle/>
            <a:p>
              <a:endParaRPr lang="en-GB"/>
            </a:p>
          </p:txBody>
        </p:sp>
      </p:grpSp>
      <p:sp>
        <p:nvSpPr>
          <p:cNvPr id="1028" name="Rectangle 4"/>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1029" name="Text Box 5"/>
          <p:cNvSpPr txBox="1">
            <a:spLocks noChangeArrowheads="1"/>
          </p:cNvSpPr>
          <p:nvPr/>
        </p:nvSpPr>
        <p:spPr bwMode="auto">
          <a:xfrm>
            <a:off x="685800" y="6248400"/>
            <a:ext cx="1905000" cy="458788"/>
          </a:xfrm>
          <a:prstGeom prst="rect">
            <a:avLst/>
          </a:prstGeom>
          <a:noFill/>
          <a:ln w="9525">
            <a:noFill/>
            <a:round/>
            <a:headEnd/>
            <a:tailEnd/>
          </a:ln>
          <a:effectLst/>
        </p:spPr>
        <p:txBody>
          <a:bodyPr wrap="none" anchor="ctr"/>
          <a:lstStyle/>
          <a:p>
            <a:endParaRPr lang="en-GB"/>
          </a:p>
        </p:txBody>
      </p:sp>
      <p:sp>
        <p:nvSpPr>
          <p:cNvPr id="1030" name="Text Box 6"/>
          <p:cNvSpPr txBox="1">
            <a:spLocks noChangeArrowheads="1"/>
          </p:cNvSpPr>
          <p:nvPr/>
        </p:nvSpPr>
        <p:spPr bwMode="auto">
          <a:xfrm>
            <a:off x="3124200" y="6248400"/>
            <a:ext cx="2895600" cy="458788"/>
          </a:xfrm>
          <a:prstGeom prst="rect">
            <a:avLst/>
          </a:prstGeom>
          <a:noFill/>
          <a:ln w="9525">
            <a:noFill/>
            <a:round/>
            <a:headEnd/>
            <a:tailEnd/>
          </a:ln>
          <a:effectLst/>
        </p:spPr>
        <p:txBody>
          <a:bodyPr wrap="none" anchor="ctr"/>
          <a:lstStyle/>
          <a:p>
            <a:endParaRPr lang="en-GB"/>
          </a:p>
        </p:txBody>
      </p:sp>
      <p:sp>
        <p:nvSpPr>
          <p:cNvPr id="1031" name="Rectangle 7"/>
          <p:cNvSpPr>
            <a:spLocks noGrp="1" noChangeArrowheads="1"/>
          </p:cNvSpPr>
          <p:nvPr>
            <p:ph type="sldNum"/>
          </p:nvPr>
        </p:nvSpPr>
        <p:spPr bwMode="auto">
          <a:xfrm>
            <a:off x="6553200" y="6248400"/>
            <a:ext cx="1903413" cy="4572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defRPr>
            </a:lvl1pPr>
          </a:lstStyle>
          <a:p>
            <a:fld id="{11F8EC0D-FA37-4D01-B23A-4D1BEABAEC25}" type="slidenum">
              <a:rPr lang="en-US"/>
              <a:pPr/>
              <a:t>‹#›</a:t>
            </a:fld>
            <a:endParaRPr lang="en-US"/>
          </a:p>
        </p:txBody>
      </p:sp>
      <p:sp>
        <p:nvSpPr>
          <p:cNvPr id="1032" name="Rectangle 8"/>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10242"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10243"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10244"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10245"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A3524098-E059-4BC2-AE55-57A5BB4EE0B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11266"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11267"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11268"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11269"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1B4CE677-F7A0-435A-BAC3-56386C1C8A86}"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12290"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12291"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12292"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12293"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FFFFFF"/>
                </a:solidFill>
              </a:defRPr>
            </a:lvl1pPr>
          </a:lstStyle>
          <a:p>
            <a:fld id="{854BF4DA-6DBE-4DBB-99FA-DD3EE96208C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grpSp>
        <p:nvGrpSpPr>
          <p:cNvPr id="2049" name="Group 1"/>
          <p:cNvGrpSpPr>
            <a:grpSpLocks/>
          </p:cNvGrpSpPr>
          <p:nvPr/>
        </p:nvGrpSpPr>
        <p:grpSpPr bwMode="auto">
          <a:xfrm>
            <a:off x="-1035050" y="1552575"/>
            <a:ext cx="10177463" cy="5303838"/>
            <a:chOff x="-652" y="978"/>
            <a:chExt cx="6411" cy="3341"/>
          </a:xfrm>
        </p:grpSpPr>
        <p:sp>
          <p:nvSpPr>
            <p:cNvPr id="2050" name="AutoShape 2"/>
            <p:cNvSpPr>
              <a:spLocks noChangeArrowheads="1"/>
            </p:cNvSpPr>
            <p:nvPr/>
          </p:nvSpPr>
          <p:spPr bwMode="auto">
            <a:xfrm>
              <a:off x="2061" y="1707"/>
              <a:ext cx="3699" cy="2613"/>
            </a:xfrm>
            <a:custGeom>
              <a:avLst/>
              <a:gdLst>
                <a:gd name="T0" fmla="*/ 1523 w 3699"/>
                <a:gd name="T1" fmla="*/ 2611 h 2613"/>
                <a:gd name="T2" fmla="*/ 3698 w 3699"/>
                <a:gd name="T3" fmla="*/ 2612 h 2613"/>
                <a:gd name="T4" fmla="*/ 3698 w 3699"/>
                <a:gd name="T5" fmla="*/ 2228 h 2613"/>
                <a:gd name="T6" fmla="*/ 0 w 3699"/>
                <a:gd name="T7" fmla="*/ 0 h 2613"/>
                <a:gd name="T8" fmla="*/ 160 w 3699"/>
                <a:gd name="T9" fmla="*/ 118 h 2613"/>
                <a:gd name="T10" fmla="*/ 292 w 3699"/>
                <a:gd name="T11" fmla="*/ 219 h 2613"/>
                <a:gd name="T12" fmla="*/ 441 w 3699"/>
                <a:gd name="T13" fmla="*/ 347 h 2613"/>
                <a:gd name="T14" fmla="*/ 585 w 3699"/>
                <a:gd name="T15" fmla="*/ 482 h 2613"/>
                <a:gd name="T16" fmla="*/ 796 w 3699"/>
                <a:gd name="T17" fmla="*/ 711 h 2613"/>
                <a:gd name="T18" fmla="*/ 983 w 3699"/>
                <a:gd name="T19" fmla="*/ 955 h 2613"/>
                <a:gd name="T20" fmla="*/ 1119 w 3699"/>
                <a:gd name="T21" fmla="*/ 1168 h 2613"/>
                <a:gd name="T22" fmla="*/ 1238 w 3699"/>
                <a:gd name="T23" fmla="*/ 1388 h 2613"/>
                <a:gd name="T24" fmla="*/ 1331 w 3699"/>
                <a:gd name="T25" fmla="*/ 1608 h 2613"/>
                <a:gd name="T26" fmla="*/ 1400 w 3699"/>
                <a:gd name="T27" fmla="*/ 1809 h 2613"/>
                <a:gd name="T28" fmla="*/ 1447 w 3699"/>
                <a:gd name="T29" fmla="*/ 1979 h 2613"/>
                <a:gd name="T30" fmla="*/ 1490 w 3699"/>
                <a:gd name="T31" fmla="*/ 2190 h 2613"/>
                <a:gd name="T32" fmla="*/ 1511 w 3699"/>
                <a:gd name="T33" fmla="*/ 2374 h 2613"/>
                <a:gd name="T34" fmla="*/ 1523 w 3699"/>
                <a:gd name="T35" fmla="*/ 2611 h 2613"/>
                <a:gd name="T36" fmla="*/ 0 w 3699"/>
                <a:gd name="T37" fmla="*/ 0 h 2613"/>
                <a:gd name="T38" fmla="*/ 3699 w 3699"/>
                <a:gd name="T39" fmla="*/ 2613 h 2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T36" t="T37" r="T38" b="T39"/>
              <a:pathLst>
                <a:path w="3699" h="2613">
                  <a:moveTo>
                    <a:pt x="1523" y="2611"/>
                  </a:moveTo>
                  <a:lnTo>
                    <a:pt x="3698" y="2612"/>
                  </a:lnTo>
                  <a:lnTo>
                    <a:pt x="3698" y="2228"/>
                  </a:lnTo>
                  <a:lnTo>
                    <a:pt x="0" y="0"/>
                  </a:lnTo>
                  <a:lnTo>
                    <a:pt x="160" y="118"/>
                  </a:lnTo>
                  <a:lnTo>
                    <a:pt x="292" y="219"/>
                  </a:lnTo>
                  <a:lnTo>
                    <a:pt x="441" y="347"/>
                  </a:lnTo>
                  <a:lnTo>
                    <a:pt x="585" y="482"/>
                  </a:lnTo>
                  <a:lnTo>
                    <a:pt x="796" y="711"/>
                  </a:lnTo>
                  <a:lnTo>
                    <a:pt x="983" y="955"/>
                  </a:lnTo>
                  <a:lnTo>
                    <a:pt x="1119" y="1168"/>
                  </a:lnTo>
                  <a:lnTo>
                    <a:pt x="1238" y="1388"/>
                  </a:lnTo>
                  <a:lnTo>
                    <a:pt x="1331" y="1608"/>
                  </a:lnTo>
                  <a:lnTo>
                    <a:pt x="1400" y="1809"/>
                  </a:lnTo>
                  <a:lnTo>
                    <a:pt x="1447" y="1979"/>
                  </a:lnTo>
                  <a:lnTo>
                    <a:pt x="1490" y="2190"/>
                  </a:lnTo>
                  <a:lnTo>
                    <a:pt x="1511" y="2374"/>
                  </a:lnTo>
                  <a:lnTo>
                    <a:pt x="1523" y="2611"/>
                  </a:lnTo>
                </a:path>
              </a:pathLst>
            </a:custGeom>
            <a:gradFill rotWithShape="0">
              <a:gsLst>
                <a:gs pos="0">
                  <a:srgbClr val="3366FF"/>
                </a:gs>
                <a:gs pos="100000">
                  <a:srgbClr val="182F76"/>
                </a:gs>
              </a:gsLst>
              <a:lin ang="0" scaled="1"/>
            </a:gradFill>
            <a:ln w="9525">
              <a:noFill/>
              <a:round/>
              <a:headEnd/>
              <a:tailEnd/>
            </a:ln>
            <a:effectLst/>
          </p:spPr>
          <p:txBody>
            <a:bodyPr wrap="none" anchor="ctr"/>
            <a:lstStyle/>
            <a:p>
              <a:endParaRPr lang="en-GB"/>
            </a:p>
          </p:txBody>
        </p:sp>
        <p:sp>
          <p:nvSpPr>
            <p:cNvPr id="2051" name="AutoShape 3"/>
            <p:cNvSpPr>
              <a:spLocks noChangeArrowheads="1"/>
            </p:cNvSpPr>
            <p:nvPr/>
          </p:nvSpPr>
          <p:spPr bwMode="auto">
            <a:xfrm>
              <a:off x="-652" y="978"/>
              <a:ext cx="4237" cy="3342"/>
            </a:xfrm>
            <a:custGeom>
              <a:avLst/>
              <a:gdLst>
                <a:gd name="T0" fmla="*/ 780 w 21600"/>
                <a:gd name="T1" fmla="*/ 0 h 21231"/>
                <a:gd name="T2" fmla="*/ 4237 w 21600"/>
                <a:gd name="T3" fmla="*/ 3342 h 21231"/>
                <a:gd name="T4" fmla="*/ 0 w 21600"/>
                <a:gd name="T5" fmla="*/ 3342 h 21231"/>
                <a:gd name="T6" fmla="*/ 0 w 21600"/>
                <a:gd name="T7" fmla="*/ 0 h 21231"/>
                <a:gd name="T8" fmla="*/ 21600 w 21600"/>
                <a:gd name="T9" fmla="*/ 21231 h 21231"/>
              </a:gdLst>
              <a:ahLst/>
              <a:cxnLst>
                <a:cxn ang="0">
                  <a:pos x="T0" y="T1"/>
                </a:cxn>
                <a:cxn ang="0">
                  <a:pos x="T2" y="T3"/>
                </a:cxn>
                <a:cxn ang="0">
                  <a:pos x="T4" y="T5"/>
                </a:cxn>
              </a:cxnLst>
              <a:rect l="T6" t="T7" r="T8" b="T9"/>
              <a:pathLst>
                <a:path w="21600" h="21231" fill="none" extrusionOk="0">
                  <a:moveTo>
                    <a:pt x="3976" y="0"/>
                  </a:moveTo>
                  <a:cubicBezTo>
                    <a:pt x="14194" y="1914"/>
                    <a:pt x="21600" y="10835"/>
                    <a:pt x="21600" y="21231"/>
                  </a:cubicBezTo>
                </a:path>
                <a:path w="21600" h="21231" stroke="0" extrusionOk="0">
                  <a:moveTo>
                    <a:pt x="3976" y="0"/>
                  </a:moveTo>
                  <a:cubicBezTo>
                    <a:pt x="14194" y="1914"/>
                    <a:pt x="21600" y="10835"/>
                    <a:pt x="21600" y="21231"/>
                  </a:cubicBezTo>
                  <a:lnTo>
                    <a:pt x="0" y="21231"/>
                  </a:lnTo>
                  <a:close/>
                </a:path>
              </a:pathLst>
            </a:custGeom>
            <a:noFill/>
            <a:ln w="12600">
              <a:solidFill>
                <a:srgbClr val="3366FF"/>
              </a:solidFill>
              <a:round/>
              <a:headEnd/>
              <a:tailEnd/>
            </a:ln>
            <a:effectLst/>
          </p:spPr>
          <p:txBody>
            <a:bodyPr wrap="none" anchor="ctr"/>
            <a:lstStyle/>
            <a:p>
              <a:endParaRPr lang="en-GB"/>
            </a:p>
          </p:txBody>
        </p:sp>
      </p:grpSp>
      <p:sp>
        <p:nvSpPr>
          <p:cNvPr id="2052" name="Rectangle 4"/>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2053" name="Rectangle 5"/>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2054" name="Text Box 6"/>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2055" name="Text Box 7"/>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2056" name="Rectangle 8"/>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D036F5FD-4B68-4E26-9C79-4171950C0DB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3074"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3075"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3076"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3077"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5C524401-1968-4552-ADC8-FF8E911CFAF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4098"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4099"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4100"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4101"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03D8FB5C-7810-46C7-8EDC-E974C8056B5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5122"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5123"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5124"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5125"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E3058229-6D28-4EED-A930-D784F8D6C45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6146"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6147"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6148"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6149"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9CC43FF9-4FA6-49CB-8BA3-935C484C197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7170"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7171"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7172"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7173"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90783CFE-9D23-4E84-AC2F-4083797F85A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8193"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8194"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8195"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8196"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8197"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F1EEF429-186D-406C-943A-D8E25FA70C9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bwMode="auto">
          <a:xfrm>
            <a:off x="304800" y="495300"/>
            <a:ext cx="8532813" cy="762000"/>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9218"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9219" name="Text Box 3"/>
          <p:cNvSpPr txBox="1">
            <a:spLocks noChangeArrowheads="1"/>
          </p:cNvSpPr>
          <p:nvPr/>
        </p:nvSpPr>
        <p:spPr bwMode="auto">
          <a:xfrm>
            <a:off x="685800" y="6248400"/>
            <a:ext cx="1905000" cy="457200"/>
          </a:xfrm>
          <a:prstGeom prst="rect">
            <a:avLst/>
          </a:prstGeom>
          <a:noFill/>
          <a:ln w="9525">
            <a:noFill/>
            <a:round/>
            <a:headEnd/>
            <a:tailEnd/>
          </a:ln>
          <a:effectLst/>
        </p:spPr>
        <p:txBody>
          <a:bodyPr wrap="none" anchor="ctr"/>
          <a:lstStyle/>
          <a:p>
            <a:endParaRPr lang="en-GB"/>
          </a:p>
        </p:txBody>
      </p:sp>
      <p:sp>
        <p:nvSpPr>
          <p:cNvPr id="9220" name="Text Box 4"/>
          <p:cNvSpPr txBox="1">
            <a:spLocks noChangeArrowheads="1"/>
          </p:cNvSpPr>
          <p:nvPr/>
        </p:nvSpPr>
        <p:spPr bwMode="auto">
          <a:xfrm>
            <a:off x="3124200" y="6248400"/>
            <a:ext cx="2895600" cy="457200"/>
          </a:xfrm>
          <a:prstGeom prst="rect">
            <a:avLst/>
          </a:prstGeom>
          <a:noFill/>
          <a:ln w="9525">
            <a:noFill/>
            <a:round/>
            <a:headEnd/>
            <a:tailEnd/>
          </a:ln>
          <a:effectLst/>
        </p:spPr>
        <p:txBody>
          <a:bodyPr wrap="none" anchor="ctr"/>
          <a:lstStyle/>
          <a:p>
            <a:endParaRPr lang="en-GB"/>
          </a:p>
        </p:txBody>
      </p:sp>
      <p:sp>
        <p:nvSpPr>
          <p:cNvPr id="9221"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lvl1pPr algn="r">
              <a:buSzPct val="45000"/>
              <a:buFont typeface="Wingdings" charset="2"/>
              <a:buNone/>
              <a:tabLst>
                <a:tab pos="723900" algn="l"/>
                <a:tab pos="1447800" algn="l"/>
              </a:tabLst>
              <a:defRPr sz="1400">
                <a:solidFill>
                  <a:srgbClr val="000000"/>
                </a:solidFill>
              </a:defRPr>
            </a:lvl1pPr>
          </a:lstStyle>
          <a:p>
            <a:fld id="{E5C8685B-C7C2-469E-A462-EED3E195C89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2pPr>
      <a:lvl3pPr marL="1143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3pPr>
      <a:lvl4pPr marL="1600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4pPr>
      <a:lvl5pPr marL="20574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5pPr>
      <a:lvl6pPr marL="25146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6pPr>
      <a:lvl7pPr marL="29718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7pPr>
      <a:lvl8pPr marL="34290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8pPr>
      <a:lvl9pPr marL="3886200" indent="-228600"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Arial" charset="0"/>
          <a:cs typeface="Arial Unicode MS"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FFFFFF"/>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FFFFFF"/>
          </a:solidFill>
          <a:latin typeface="+mn-lt"/>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FFFFFF"/>
          </a:solidFill>
          <a:latin typeface="+mn-lt"/>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FFFFFF"/>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oleObject" Target="../embeddings/oleObject7.bin"/><Relationship Id="rId2" Type="http://schemas.openxmlformats.org/officeDocument/2006/relationships/slideLayout" Target="../slideLayouts/slideLayout73.xml"/><Relationship Id="rId1" Type="http://schemas.openxmlformats.org/officeDocument/2006/relationships/vmlDrawing" Target="../drawings/vmlDrawing4.vml"/><Relationship Id="rId6" Type="http://schemas.openxmlformats.org/officeDocument/2006/relationships/oleObject" Target="../embeddings/oleObject6.bin"/><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3.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3.xml"/><Relationship Id="rId1" Type="http://schemas.openxmlformats.org/officeDocument/2006/relationships/vmlDrawing" Target="../drawings/vmlDrawing5.vml"/><Relationship Id="rId6" Type="http://schemas.openxmlformats.org/officeDocument/2006/relationships/oleObject" Target="../embeddings/oleObject8.bin"/><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3.xml"/><Relationship Id="rId1" Type="http://schemas.openxmlformats.org/officeDocument/2006/relationships/vmlDrawing" Target="../drawings/vmlDrawing6.vml"/><Relationship Id="rId6" Type="http://schemas.openxmlformats.org/officeDocument/2006/relationships/oleObject" Target="../embeddings/oleObject10.bin"/><Relationship Id="rId5" Type="http://schemas.openxmlformats.org/officeDocument/2006/relationships/oleObject" Target="../embeddings/oleObject9.bin"/><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hyperlink" Target="http://www.musictheory.halifax.ns.ca/2notes.html" TargetMode="External"/><Relationship Id="rId2" Type="http://schemas.openxmlformats.org/officeDocument/2006/relationships/notesSlide" Target="../notesSlides/notesSlide12.xml"/><Relationship Id="rId1" Type="http://schemas.openxmlformats.org/officeDocument/2006/relationships/slideLayout" Target="../slideLayouts/slideLayout7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3.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oleObject" Target="../embeddings/oleObject3.bin"/><Relationship Id="rId2" Type="http://schemas.openxmlformats.org/officeDocument/2006/relationships/slideLayout" Target="../slideLayouts/slideLayout7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3.xml"/><Relationship Id="rId1" Type="http://schemas.openxmlformats.org/officeDocument/2006/relationships/vmlDrawing" Target="../drawings/vmlDrawing2.vml"/><Relationship Id="rId5" Type="http://schemas.openxmlformats.org/officeDocument/2006/relationships/oleObject" Target="../embeddings/oleObject4.bin"/><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3.xml"/><Relationship Id="rId1" Type="http://schemas.openxmlformats.org/officeDocument/2006/relationships/vmlDrawing" Target="../drawings/vmlDrawing3.vml"/><Relationship Id="rId5" Type="http://schemas.openxmlformats.org/officeDocument/2006/relationships/oleObject" Target="../embeddings/oleObject5.bin"/><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7" name="Text Box 1"/>
          <p:cNvSpPr txBox="1">
            <a:spLocks noChangeArrowheads="1"/>
          </p:cNvSpPr>
          <p:nvPr/>
        </p:nvSpPr>
        <p:spPr bwMode="auto">
          <a:xfrm>
            <a:off x="304800" y="2300288"/>
            <a:ext cx="8610600" cy="1433512"/>
          </a:xfrm>
          <a:prstGeom prst="rect">
            <a:avLst/>
          </a:prstGeom>
          <a:noFill/>
          <a:ln w="9525">
            <a:noFill/>
            <a:round/>
            <a:headEnd/>
            <a:tailEnd/>
          </a:ln>
          <a:effectLst/>
        </p:spPr>
        <p:txBody>
          <a:bodyPr lIns="92160" tIns="46080" rIns="92160" bIns="46080" anchor="b"/>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a:solidFill>
                  <a:srgbClr val="000000"/>
                </a:solidFill>
                <a:effectLst>
                  <a:outerShdw blurRad="38100" dist="38100" dir="2700000" algn="tl">
                    <a:srgbClr val="FFFFFF"/>
                  </a:outerShdw>
                </a:effectLst>
                <a:latin typeface="Arial" charset="0"/>
              </a:rPr>
              <a:t>Lesson </a:t>
            </a:r>
            <a:r>
              <a:rPr lang="en-US" sz="4400" smtClean="0">
                <a:solidFill>
                  <a:srgbClr val="000000"/>
                </a:solidFill>
                <a:effectLst>
                  <a:outerShdw blurRad="38100" dist="38100" dir="2700000" algn="tl">
                    <a:srgbClr val="FFFFFF"/>
                  </a:outerShdw>
                </a:effectLst>
                <a:latin typeface="Arial" charset="0"/>
              </a:rPr>
              <a:t>Four</a:t>
            </a:r>
            <a:r>
              <a:rPr lang="en-US" sz="4400">
                <a:solidFill>
                  <a:srgbClr val="000000"/>
                </a:solidFill>
                <a:effectLst>
                  <a:outerShdw blurRad="38100" dist="38100" dir="2700000" algn="tl">
                    <a:srgbClr val="FFFFFF"/>
                  </a:outerShdw>
                </a:effectLst>
                <a:latin typeface="Arial" charset="0"/>
              </a:rPr>
              <a:t/>
            </a:r>
            <a:br>
              <a:rPr lang="en-US" sz="4400">
                <a:solidFill>
                  <a:srgbClr val="000000"/>
                </a:solidFill>
                <a:effectLst>
                  <a:outerShdw blurRad="38100" dist="38100" dir="2700000" algn="tl">
                    <a:srgbClr val="FFFFFF"/>
                  </a:outerShdw>
                </a:effectLst>
                <a:latin typeface="Arial" charset="0"/>
              </a:rPr>
            </a:br>
            <a:endParaRPr lang="en-US" sz="4400">
              <a:solidFill>
                <a:srgbClr val="000000"/>
              </a:solidFill>
              <a:effectLst>
                <a:outerShdw blurRad="38100" dist="38100" dir="2700000" algn="tl">
                  <a:srgbClr val="FFFFFF"/>
                </a:outerShdw>
              </a:effectLst>
              <a:latin typeface="Arial" charset="0"/>
            </a:endParaRPr>
          </a:p>
        </p:txBody>
      </p:sp>
      <p:sp>
        <p:nvSpPr>
          <p:cNvPr id="14338" name="Text Box 2"/>
          <p:cNvSpPr txBox="1">
            <a:spLocks noChangeArrowheads="1"/>
          </p:cNvSpPr>
          <p:nvPr/>
        </p:nvSpPr>
        <p:spPr bwMode="auto">
          <a:xfrm>
            <a:off x="304800" y="3916363"/>
            <a:ext cx="8591550" cy="701675"/>
          </a:xfrm>
          <a:prstGeom prst="rect">
            <a:avLst/>
          </a:prstGeom>
          <a:noFill/>
          <a:ln w="9525">
            <a:noFill/>
            <a:round/>
            <a:headEnd/>
            <a:tailEnd/>
          </a:ln>
          <a:effectLst/>
        </p:spPr>
        <p:txBody>
          <a:bodyPr lIns="92160" tIns="46080" rIns="92160" bIns="46080" anchor="ctr"/>
          <a:lstStyle/>
          <a:p>
            <a:pPr algn="ctr">
              <a:spcBef>
                <a:spcPts val="1000"/>
              </a:spcBef>
              <a:buClrTx/>
              <a:buSzPct val="8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000">
                <a:solidFill>
                  <a:srgbClr val="000000"/>
                </a:solidFill>
                <a:effectLst>
                  <a:outerShdw blurRad="38100" dist="38100" dir="2700000" algn="tl">
                    <a:srgbClr val="FFFFFF"/>
                  </a:outerShdw>
                </a:effectLst>
              </a:rPr>
              <a:t>Pitch</a:t>
            </a:r>
          </a:p>
        </p:txBody>
      </p:sp>
      <p:sp>
        <p:nvSpPr>
          <p:cNvPr id="14339" name="Text Box 3"/>
          <p:cNvSpPr txBox="1">
            <a:spLocks noChangeArrowheads="1"/>
          </p:cNvSpPr>
          <p:nvPr/>
        </p:nvSpPr>
        <p:spPr bwMode="auto">
          <a:xfrm>
            <a:off x="304800" y="5334000"/>
            <a:ext cx="8001000" cy="457200"/>
          </a:xfrm>
          <a:prstGeom prst="rect">
            <a:avLst/>
          </a:prstGeom>
          <a:noFill/>
          <a:ln w="9525">
            <a:noFill/>
            <a:round/>
            <a:headEnd/>
            <a:tailEnd/>
          </a:ln>
          <a:effectLst/>
        </p:spPr>
        <p:txBody>
          <a:bodyPr wrap="none" anchor="ctr"/>
          <a:lstStyle/>
          <a:p>
            <a:endParaRPr lang="en-GB"/>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57" name="Picture 1"/>
          <p:cNvPicPr>
            <a:picLocks noChangeAspect="1" noChangeArrowheads="1"/>
          </p:cNvPicPr>
          <p:nvPr/>
        </p:nvPicPr>
        <p:blipFill>
          <a:blip r:embed="rId4" cstate="print"/>
          <a:srcRect l="9784" t="41949" r="24770" b="15889"/>
          <a:stretch>
            <a:fillRect/>
          </a:stretch>
        </p:blipFill>
        <p:spPr bwMode="auto">
          <a:xfrm>
            <a:off x="685800" y="5334000"/>
            <a:ext cx="4724400" cy="1116013"/>
          </a:xfrm>
          <a:prstGeom prst="rect">
            <a:avLst/>
          </a:prstGeom>
          <a:noFill/>
          <a:ln w="9525">
            <a:noFill/>
            <a:round/>
            <a:headEnd/>
            <a:tailEnd/>
          </a:ln>
          <a:effectLst/>
        </p:spPr>
      </p:pic>
      <p:pic>
        <p:nvPicPr>
          <p:cNvPr id="19458" name="Picture 2"/>
          <p:cNvPicPr>
            <a:picLocks noChangeAspect="1" noChangeArrowheads="1"/>
          </p:cNvPicPr>
          <p:nvPr/>
        </p:nvPicPr>
        <p:blipFill>
          <a:blip r:embed="rId5" cstate="print"/>
          <a:srcRect l="6520" t="39836" r="7765" b="16098"/>
          <a:stretch>
            <a:fillRect/>
          </a:stretch>
        </p:blipFill>
        <p:spPr bwMode="auto">
          <a:xfrm>
            <a:off x="533400" y="2895600"/>
            <a:ext cx="6924675" cy="1304925"/>
          </a:xfrm>
          <a:prstGeom prst="rect">
            <a:avLst/>
          </a:prstGeom>
          <a:noFill/>
          <a:ln w="9525">
            <a:noFill/>
            <a:round/>
            <a:headEnd/>
            <a:tailEnd/>
          </a:ln>
          <a:effectLst/>
        </p:spPr>
      </p:pic>
      <p:sp>
        <p:nvSpPr>
          <p:cNvPr id="19459" name="Text Box 3"/>
          <p:cNvSpPr txBox="1">
            <a:spLocks noChangeArrowheads="1"/>
          </p:cNvSpPr>
          <p:nvPr/>
        </p:nvSpPr>
        <p:spPr bwMode="auto">
          <a:xfrm>
            <a:off x="457200" y="1447800"/>
            <a:ext cx="8153400" cy="46037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The staff has five lines and four spaces.</a:t>
            </a:r>
          </a:p>
        </p:txBody>
      </p:sp>
      <p:sp>
        <p:nvSpPr>
          <p:cNvPr id="19460" name="Text Box 4"/>
          <p:cNvSpPr txBox="1">
            <a:spLocks noChangeArrowheads="1"/>
          </p:cNvSpPr>
          <p:nvPr/>
        </p:nvSpPr>
        <p:spPr bwMode="auto">
          <a:xfrm>
            <a:off x="457200" y="2057400"/>
            <a:ext cx="8534400" cy="825500"/>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The notes on the lines can be remembered by thinking of the words:</a:t>
            </a:r>
            <a:r>
              <a:rPr lang="en-US" b="1">
                <a:solidFill>
                  <a:srgbClr val="000000"/>
                </a:solidFill>
                <a:latin typeface="Arial" charset="0"/>
              </a:rPr>
              <a:t> </a:t>
            </a:r>
            <a:r>
              <a:rPr lang="en-US" b="1">
                <a:solidFill>
                  <a:srgbClr val="FF0033"/>
                </a:solidFill>
                <a:effectLst>
                  <a:outerShdw blurRad="38100" dist="38100" dir="2700000" algn="tl">
                    <a:srgbClr val="000000"/>
                  </a:outerShdw>
                </a:effectLst>
                <a:latin typeface="Arial" charset="0"/>
              </a:rPr>
              <a:t>E</a:t>
            </a:r>
            <a:r>
              <a:rPr lang="en-US">
                <a:solidFill>
                  <a:srgbClr val="000000"/>
                </a:solidFill>
                <a:latin typeface="Arial" charset="0"/>
              </a:rPr>
              <a:t>very </a:t>
            </a:r>
            <a:r>
              <a:rPr lang="en-US" b="1">
                <a:solidFill>
                  <a:srgbClr val="FF0033"/>
                </a:solidFill>
                <a:effectLst>
                  <a:outerShdw blurRad="38100" dist="38100" dir="2700000" algn="tl">
                    <a:srgbClr val="000000"/>
                  </a:outerShdw>
                </a:effectLst>
                <a:latin typeface="Arial" charset="0"/>
              </a:rPr>
              <a:t>G</a:t>
            </a:r>
            <a:r>
              <a:rPr lang="en-US">
                <a:solidFill>
                  <a:srgbClr val="000000"/>
                </a:solidFill>
                <a:latin typeface="Arial" charset="0"/>
              </a:rPr>
              <a:t>ood </a:t>
            </a:r>
            <a:r>
              <a:rPr lang="en-US" b="1">
                <a:solidFill>
                  <a:srgbClr val="FF0033"/>
                </a:solidFill>
                <a:effectLst>
                  <a:outerShdw blurRad="38100" dist="38100" dir="2700000" algn="tl">
                    <a:srgbClr val="000000"/>
                  </a:outerShdw>
                </a:effectLst>
                <a:latin typeface="Arial" charset="0"/>
              </a:rPr>
              <a:t>B</a:t>
            </a:r>
            <a:r>
              <a:rPr lang="en-US">
                <a:solidFill>
                  <a:srgbClr val="000000"/>
                </a:solidFill>
                <a:latin typeface="Arial" charset="0"/>
              </a:rPr>
              <a:t>oy </a:t>
            </a:r>
            <a:r>
              <a:rPr lang="en-US" b="1">
                <a:solidFill>
                  <a:srgbClr val="FF0033"/>
                </a:solidFill>
                <a:effectLst>
                  <a:outerShdw blurRad="38100" dist="38100" dir="2700000" algn="tl">
                    <a:srgbClr val="000000"/>
                  </a:outerShdw>
                </a:effectLst>
                <a:latin typeface="Arial" charset="0"/>
              </a:rPr>
              <a:t>D</a:t>
            </a:r>
            <a:r>
              <a:rPr lang="en-US">
                <a:solidFill>
                  <a:srgbClr val="000000"/>
                </a:solidFill>
                <a:latin typeface="Arial" charset="0"/>
              </a:rPr>
              <a:t>eserves </a:t>
            </a:r>
            <a:r>
              <a:rPr lang="en-US" b="1">
                <a:solidFill>
                  <a:srgbClr val="FF0033"/>
                </a:solidFill>
                <a:effectLst>
                  <a:outerShdw blurRad="38100" dist="38100" dir="2700000" algn="tl">
                    <a:srgbClr val="000000"/>
                  </a:outerShdw>
                </a:effectLst>
                <a:latin typeface="Arial" charset="0"/>
              </a:rPr>
              <a:t>F</a:t>
            </a:r>
            <a:r>
              <a:rPr lang="en-US">
                <a:solidFill>
                  <a:srgbClr val="000000"/>
                </a:solidFill>
                <a:latin typeface="Arial" charset="0"/>
              </a:rPr>
              <a:t>udge.</a:t>
            </a:r>
          </a:p>
        </p:txBody>
      </p:sp>
      <p:sp>
        <p:nvSpPr>
          <p:cNvPr id="19461" name="Text Box 5"/>
          <p:cNvSpPr txBox="1">
            <a:spLocks noChangeArrowheads="1"/>
          </p:cNvSpPr>
          <p:nvPr/>
        </p:nvSpPr>
        <p:spPr bwMode="auto">
          <a:xfrm>
            <a:off x="457200" y="4495800"/>
            <a:ext cx="7620000" cy="825500"/>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The notes in the spaces spell a very familiar word:               			</a:t>
            </a:r>
            <a:r>
              <a:rPr lang="en-US" b="1">
                <a:solidFill>
                  <a:srgbClr val="FF0033"/>
                </a:solidFill>
                <a:effectLst>
                  <a:outerShdw blurRad="38100" dist="38100" dir="2700000" algn="tl">
                    <a:srgbClr val="000000"/>
                  </a:outerShdw>
                </a:effectLst>
                <a:latin typeface="Arial" charset="0"/>
              </a:rPr>
              <a:t>F A C E</a:t>
            </a:r>
            <a:r>
              <a:rPr lang="en-US" b="1">
                <a:solidFill>
                  <a:srgbClr val="000000"/>
                </a:solidFill>
                <a:latin typeface="Arial" charset="0"/>
              </a:rPr>
              <a:t>.</a:t>
            </a:r>
          </a:p>
        </p:txBody>
      </p:sp>
      <p:sp>
        <p:nvSpPr>
          <p:cNvPr id="19462" name="Rectangle 6"/>
          <p:cNvSpPr>
            <a:spLocks noChangeArrowheads="1"/>
          </p:cNvSpPr>
          <p:nvPr/>
        </p:nvSpPr>
        <p:spPr bwMode="auto">
          <a:xfrm>
            <a:off x="304800" y="533400"/>
            <a:ext cx="8534400" cy="685800"/>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a:solidFill>
                  <a:srgbClr val="000000"/>
                </a:solidFill>
                <a:effectLst>
                  <a:outerShdw blurRad="38100" dist="38100" dir="2700000" algn="tl">
                    <a:srgbClr val="FFFFFF"/>
                  </a:outerShdw>
                </a:effectLst>
                <a:latin typeface="Arial" charset="0"/>
              </a:rPr>
              <a:t>Lines and Spaces</a:t>
            </a:r>
          </a:p>
        </p:txBody>
      </p:sp>
      <p:graphicFrame>
        <p:nvGraphicFramePr>
          <p:cNvPr id="19463" name="Object 7"/>
          <p:cNvGraphicFramePr>
            <a:graphicFrameLocks noChangeAspect="1"/>
          </p:cNvGraphicFramePr>
          <p:nvPr/>
        </p:nvGraphicFramePr>
        <p:xfrm>
          <a:off x="762000" y="6172200"/>
          <a:ext cx="381000" cy="590550"/>
        </p:xfrm>
        <a:graphic>
          <a:graphicData uri="http://schemas.openxmlformats.org/presentationml/2006/ole">
            <p:oleObj spid="_x0000_s19463" showAsIcon="1" r:id="rId6" imgW="380880" imgH="590400" progId="Package">
              <p:embed/>
            </p:oleObj>
          </a:graphicData>
        </a:graphic>
      </p:graphicFrame>
      <p:graphicFrame>
        <p:nvGraphicFramePr>
          <p:cNvPr id="19464" name="Object 8"/>
          <p:cNvGraphicFramePr>
            <a:graphicFrameLocks noChangeAspect="1"/>
          </p:cNvGraphicFramePr>
          <p:nvPr/>
        </p:nvGraphicFramePr>
        <p:xfrm>
          <a:off x="762000" y="3886200"/>
          <a:ext cx="381000" cy="590550"/>
        </p:xfrm>
        <a:graphic>
          <a:graphicData uri="http://schemas.openxmlformats.org/presentationml/2006/ole">
            <p:oleObj spid="_x0000_s19464" showAsIcon="1" r:id="rId7" imgW="380880" imgH="590400" progId="Package">
              <p:embed/>
            </p:oleObj>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Text Box 1"/>
          <p:cNvSpPr txBox="1">
            <a:spLocks noChangeArrowheads="1"/>
          </p:cNvSpPr>
          <p:nvPr/>
        </p:nvSpPr>
        <p:spPr bwMode="auto">
          <a:xfrm>
            <a:off x="304800" y="495300"/>
            <a:ext cx="8534400" cy="763588"/>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a:solidFill>
                  <a:srgbClr val="000000"/>
                </a:solidFill>
                <a:effectLst>
                  <a:outerShdw blurRad="38100" dist="38100" dir="2700000" algn="tl">
                    <a:srgbClr val="FFFFFF"/>
                  </a:outerShdw>
                </a:effectLst>
                <a:latin typeface="Arial" charset="0"/>
              </a:rPr>
              <a:t>Ledger Lines</a:t>
            </a:r>
          </a:p>
        </p:txBody>
      </p:sp>
      <p:sp>
        <p:nvSpPr>
          <p:cNvPr id="20482" name="Text Box 2"/>
          <p:cNvSpPr txBox="1">
            <a:spLocks noChangeArrowheads="1"/>
          </p:cNvSpPr>
          <p:nvPr/>
        </p:nvSpPr>
        <p:spPr bwMode="auto">
          <a:xfrm>
            <a:off x="457200" y="1600200"/>
            <a:ext cx="7848600" cy="3240088"/>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There are also notes which can be written</a:t>
            </a: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solidFill>
                <a:srgbClr val="000000"/>
              </a:solidFill>
              <a:latin typeface="Arial" charset="0"/>
            </a:endParaRP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above </a:t>
            </a: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				  or below </a:t>
            </a: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solidFill>
                <a:srgbClr val="000000"/>
              </a:solidFill>
              <a:latin typeface="Arial" charset="0"/>
            </a:endParaRP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solidFill>
                <a:srgbClr val="000000"/>
              </a:solidFill>
              <a:latin typeface="Arial" charset="0"/>
            </a:endParaRPr>
          </a:p>
        </p:txBody>
      </p:sp>
      <p:sp>
        <p:nvSpPr>
          <p:cNvPr id="20483" name="Text Box 3"/>
          <p:cNvSpPr txBox="1">
            <a:spLocks noChangeArrowheads="1"/>
          </p:cNvSpPr>
          <p:nvPr/>
        </p:nvSpPr>
        <p:spPr bwMode="auto">
          <a:xfrm>
            <a:off x="533400" y="4724400"/>
            <a:ext cx="7924800" cy="157162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The extra lines drawn for these notes are called </a:t>
            </a: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			</a:t>
            </a:r>
            <a:r>
              <a:rPr lang="en-US" b="1" u="sng">
                <a:solidFill>
                  <a:srgbClr val="FF0033"/>
                </a:solidFill>
                <a:latin typeface="Arial" charset="0"/>
              </a:rPr>
              <a:t>ledger lines</a:t>
            </a: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b="1" u="sng">
              <a:solidFill>
                <a:srgbClr val="FF0033"/>
              </a:solidFill>
              <a:latin typeface="Arial" charset="0"/>
            </a:endParaRPr>
          </a:p>
        </p:txBody>
      </p:sp>
      <p:pic>
        <p:nvPicPr>
          <p:cNvPr id="20484" name="Picture 4"/>
          <p:cNvPicPr>
            <a:picLocks noChangeAspect="1" noChangeArrowheads="1"/>
          </p:cNvPicPr>
          <p:nvPr/>
        </p:nvPicPr>
        <p:blipFill>
          <a:blip r:embed="rId3" cstate="print"/>
          <a:srcRect l="17776" t="52121" r="12549" b="2547"/>
          <a:stretch>
            <a:fillRect/>
          </a:stretch>
        </p:blipFill>
        <p:spPr bwMode="auto">
          <a:xfrm>
            <a:off x="1524000" y="2438400"/>
            <a:ext cx="1905000" cy="1019175"/>
          </a:xfrm>
          <a:prstGeom prst="rect">
            <a:avLst/>
          </a:prstGeom>
          <a:noFill/>
          <a:ln w="9525">
            <a:noFill/>
            <a:round/>
            <a:headEnd/>
            <a:tailEnd/>
          </a:ln>
          <a:effectLst/>
        </p:spPr>
      </p:pic>
      <p:pic>
        <p:nvPicPr>
          <p:cNvPr id="20485" name="Picture 5"/>
          <p:cNvPicPr>
            <a:picLocks noChangeAspect="1" noChangeArrowheads="1"/>
          </p:cNvPicPr>
          <p:nvPr/>
        </p:nvPicPr>
        <p:blipFill>
          <a:blip r:embed="rId4" cstate="print"/>
          <a:srcRect l="16209" t="47685" r="18817" b="6999"/>
          <a:stretch>
            <a:fillRect/>
          </a:stretch>
        </p:blipFill>
        <p:spPr bwMode="auto">
          <a:xfrm>
            <a:off x="5638800" y="3124200"/>
            <a:ext cx="1776413" cy="1019175"/>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5" name="Picture 1"/>
          <p:cNvPicPr>
            <a:picLocks noChangeAspect="1" noChangeArrowheads="1"/>
          </p:cNvPicPr>
          <p:nvPr/>
        </p:nvPicPr>
        <p:blipFill>
          <a:blip r:embed="rId4" cstate="print"/>
          <a:srcRect l="2202" t="39075" r="1651" b="19681"/>
          <a:stretch>
            <a:fillRect/>
          </a:stretch>
        </p:blipFill>
        <p:spPr bwMode="auto">
          <a:xfrm>
            <a:off x="457200" y="4108450"/>
            <a:ext cx="8001000" cy="768350"/>
          </a:xfrm>
          <a:prstGeom prst="rect">
            <a:avLst/>
          </a:prstGeom>
          <a:noFill/>
          <a:ln w="9525">
            <a:noFill/>
            <a:round/>
            <a:headEnd/>
            <a:tailEnd/>
          </a:ln>
          <a:effectLst/>
        </p:spPr>
      </p:pic>
      <p:pic>
        <p:nvPicPr>
          <p:cNvPr id="21506" name="Picture 2"/>
          <p:cNvPicPr>
            <a:picLocks noChangeAspect="1" noChangeArrowheads="1"/>
          </p:cNvPicPr>
          <p:nvPr/>
        </p:nvPicPr>
        <p:blipFill>
          <a:blip r:embed="rId5" cstate="print"/>
          <a:srcRect l="3117" t="48367" r="1100" b="12288"/>
          <a:stretch>
            <a:fillRect/>
          </a:stretch>
        </p:blipFill>
        <p:spPr bwMode="auto">
          <a:xfrm>
            <a:off x="457200" y="3302000"/>
            <a:ext cx="8001000" cy="736600"/>
          </a:xfrm>
          <a:prstGeom prst="rect">
            <a:avLst/>
          </a:prstGeom>
          <a:noFill/>
          <a:ln w="9525">
            <a:noFill/>
            <a:round/>
            <a:headEnd/>
            <a:tailEnd/>
          </a:ln>
          <a:effectLst/>
        </p:spPr>
      </p:pic>
      <p:sp>
        <p:nvSpPr>
          <p:cNvPr id="21507" name="Text Box 3"/>
          <p:cNvSpPr txBox="1">
            <a:spLocks noChangeArrowheads="1"/>
          </p:cNvSpPr>
          <p:nvPr/>
        </p:nvSpPr>
        <p:spPr bwMode="auto">
          <a:xfrm>
            <a:off x="685800" y="304800"/>
            <a:ext cx="7772400" cy="1143000"/>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dirty="0">
                <a:solidFill>
                  <a:srgbClr val="FF0000"/>
                </a:solidFill>
                <a:effectLst>
                  <a:outerShdw blurRad="38100" dist="38100" dir="2700000" algn="tl">
                    <a:srgbClr val="FFFFFF"/>
                  </a:outerShdw>
                </a:effectLst>
                <a:latin typeface="Arial" charset="0"/>
              </a:rPr>
              <a:t>Note Name Review #1</a:t>
            </a:r>
          </a:p>
        </p:txBody>
      </p:sp>
      <p:sp>
        <p:nvSpPr>
          <p:cNvPr id="21508" name="Text Box 4"/>
          <p:cNvSpPr txBox="1">
            <a:spLocks noChangeArrowheads="1"/>
          </p:cNvSpPr>
          <p:nvPr/>
        </p:nvSpPr>
        <p:spPr bwMode="auto">
          <a:xfrm>
            <a:off x="457200" y="1371600"/>
            <a:ext cx="8001000" cy="1818063"/>
          </a:xfrm>
          <a:prstGeom prst="rect">
            <a:avLst/>
          </a:prstGeom>
          <a:noFill/>
          <a:ln w="9525">
            <a:noFill/>
            <a:round/>
            <a:headEnd/>
            <a:tailEnd/>
          </a:ln>
          <a:effectLst/>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dirty="0">
                <a:solidFill>
                  <a:srgbClr val="000000"/>
                </a:solidFill>
                <a:latin typeface="Arial" charset="0"/>
              </a:rPr>
              <a:t>Name the notes in the following melody</a:t>
            </a:r>
          </a:p>
          <a:p>
            <a:pPr marL="457200" lvl="1" indent="0">
              <a:buFont typeface="Arial"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dirty="0">
                <a:solidFill>
                  <a:srgbClr val="000000"/>
                </a:solidFill>
                <a:latin typeface="Arial" charset="0"/>
              </a:rPr>
              <a:t> </a:t>
            </a:r>
            <a:r>
              <a:rPr lang="en-US" sz="2000" dirty="0">
                <a:solidFill>
                  <a:srgbClr val="000000"/>
                </a:solidFill>
                <a:latin typeface="Arial" charset="0"/>
              </a:rPr>
              <a:t>Refer back to Slide </a:t>
            </a:r>
            <a:r>
              <a:rPr lang="en-US" sz="2000" dirty="0" smtClean="0">
                <a:solidFill>
                  <a:srgbClr val="000000"/>
                </a:solidFill>
                <a:latin typeface="Arial" charset="0"/>
              </a:rPr>
              <a:t>12 </a:t>
            </a:r>
            <a:r>
              <a:rPr lang="en-US" sz="2000" dirty="0">
                <a:solidFill>
                  <a:srgbClr val="000000"/>
                </a:solidFill>
                <a:latin typeface="Arial" charset="0"/>
              </a:rPr>
              <a:t>if you need some help.  Using Noteworthy Composer insert the notes below and their letter names</a:t>
            </a:r>
            <a:r>
              <a:rPr lang="en-US" sz="2000" dirty="0" smtClean="0">
                <a:solidFill>
                  <a:srgbClr val="000000"/>
                </a:solidFill>
                <a:latin typeface="Arial" charset="0"/>
              </a:rPr>
              <a:t>.</a:t>
            </a:r>
            <a:endParaRPr lang="en-US" dirty="0">
              <a:solidFill>
                <a:srgbClr val="000000"/>
              </a:solidFill>
              <a:latin typeface="Arial" charset="0"/>
            </a:endParaRP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dirty="0">
                <a:solidFill>
                  <a:srgbClr val="000000"/>
                </a:solidFill>
                <a:latin typeface="Arial" charset="0"/>
              </a:rPr>
              <a:t>Now listen to the melody.  Do you recognize it?</a:t>
            </a:r>
          </a:p>
        </p:txBody>
      </p:sp>
      <p:sp>
        <p:nvSpPr>
          <p:cNvPr id="21509" name="Text Box 5"/>
          <p:cNvSpPr txBox="1">
            <a:spLocks noChangeArrowheads="1"/>
          </p:cNvSpPr>
          <p:nvPr/>
        </p:nvSpPr>
        <p:spPr bwMode="auto">
          <a:xfrm>
            <a:off x="609600" y="5867400"/>
            <a:ext cx="7696200" cy="457200"/>
          </a:xfrm>
          <a:prstGeom prst="rect">
            <a:avLst/>
          </a:prstGeom>
          <a:noFill/>
          <a:ln w="9525">
            <a:noFill/>
            <a:round/>
            <a:headEnd/>
            <a:tailEnd/>
          </a:ln>
          <a:effectLst/>
        </p:spPr>
        <p:txBody>
          <a:bodyPr wrap="none" anchor="ctr"/>
          <a:lstStyle/>
          <a:p>
            <a:endParaRPr lang="en-GB"/>
          </a:p>
        </p:txBody>
      </p:sp>
      <p:sp>
        <p:nvSpPr>
          <p:cNvPr id="21510" name="Text Box 6"/>
          <p:cNvSpPr txBox="1">
            <a:spLocks noChangeArrowheads="1"/>
          </p:cNvSpPr>
          <p:nvPr/>
        </p:nvSpPr>
        <p:spPr bwMode="auto">
          <a:xfrm>
            <a:off x="457200" y="5181600"/>
            <a:ext cx="8305800" cy="138112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Now listen to how a famous composer, Mozart, used this melody in one of his compositions</a:t>
            </a: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Notice how he uses </a:t>
            </a:r>
            <a:r>
              <a:rPr lang="en-US" b="1" u="sng">
                <a:solidFill>
                  <a:srgbClr val="FF0033"/>
                </a:solidFill>
                <a:latin typeface="Arial" charset="0"/>
              </a:rPr>
              <a:t>skips</a:t>
            </a:r>
            <a:r>
              <a:rPr lang="en-US">
                <a:solidFill>
                  <a:srgbClr val="000000"/>
                </a:solidFill>
                <a:latin typeface="Arial" charset="0"/>
              </a:rPr>
              <a:t> as well as </a:t>
            </a:r>
            <a:r>
              <a:rPr lang="en-US" b="1" u="sng">
                <a:solidFill>
                  <a:srgbClr val="FF0033"/>
                </a:solidFill>
                <a:latin typeface="Arial" charset="0"/>
              </a:rPr>
              <a:t>steps</a:t>
            </a:r>
            <a:r>
              <a:rPr lang="en-US">
                <a:solidFill>
                  <a:srgbClr val="000000"/>
                </a:solidFill>
                <a:latin typeface="Arial" charset="0"/>
              </a:rPr>
              <a:t> in the melody</a:t>
            </a:r>
          </a:p>
        </p:txBody>
      </p:sp>
      <p:sp>
        <p:nvSpPr>
          <p:cNvPr id="21511" name="Line 7"/>
          <p:cNvSpPr>
            <a:spLocks noChangeShapeType="1"/>
          </p:cNvSpPr>
          <p:nvPr/>
        </p:nvSpPr>
        <p:spPr bwMode="auto">
          <a:xfrm flipV="1">
            <a:off x="2514600" y="3605213"/>
            <a:ext cx="685800" cy="155575"/>
          </a:xfrm>
          <a:prstGeom prst="line">
            <a:avLst/>
          </a:prstGeom>
          <a:noFill/>
          <a:ln w="38160">
            <a:solidFill>
              <a:srgbClr val="000000"/>
            </a:solidFill>
            <a:miter lim="800000"/>
            <a:headEnd type="triangle" w="med" len="med"/>
            <a:tailEnd type="triangle" w="med" len="med"/>
          </a:ln>
          <a:effectLst/>
        </p:spPr>
        <p:txBody>
          <a:bodyPr/>
          <a:lstStyle/>
          <a:p>
            <a:endParaRPr lang="en-GB"/>
          </a:p>
        </p:txBody>
      </p:sp>
      <p:sp>
        <p:nvSpPr>
          <p:cNvPr id="21512" name="Text Box 8"/>
          <p:cNvSpPr txBox="1">
            <a:spLocks noChangeArrowheads="1"/>
          </p:cNvSpPr>
          <p:nvPr/>
        </p:nvSpPr>
        <p:spPr bwMode="auto">
          <a:xfrm>
            <a:off x="2514600" y="3149600"/>
            <a:ext cx="1219200" cy="46037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FF0033"/>
                </a:solidFill>
                <a:latin typeface="Arial" charset="0"/>
              </a:rPr>
              <a:t>skip</a:t>
            </a:r>
          </a:p>
        </p:txBody>
      </p:sp>
      <p:sp>
        <p:nvSpPr>
          <p:cNvPr id="21513" name="Line 9"/>
          <p:cNvSpPr>
            <a:spLocks noChangeShapeType="1"/>
          </p:cNvSpPr>
          <p:nvPr/>
        </p:nvSpPr>
        <p:spPr bwMode="auto">
          <a:xfrm>
            <a:off x="4724400" y="4489450"/>
            <a:ext cx="685800" cy="76200"/>
          </a:xfrm>
          <a:prstGeom prst="line">
            <a:avLst/>
          </a:prstGeom>
          <a:noFill/>
          <a:ln w="28440">
            <a:solidFill>
              <a:srgbClr val="000000"/>
            </a:solidFill>
            <a:miter lim="800000"/>
            <a:headEnd type="triangle" w="med" len="med"/>
            <a:tailEnd type="triangle" w="med" len="med"/>
          </a:ln>
          <a:effectLst/>
        </p:spPr>
        <p:txBody>
          <a:bodyPr/>
          <a:lstStyle/>
          <a:p>
            <a:endParaRPr lang="en-GB"/>
          </a:p>
        </p:txBody>
      </p:sp>
      <p:sp>
        <p:nvSpPr>
          <p:cNvPr id="21514" name="Text Box 10"/>
          <p:cNvSpPr txBox="1">
            <a:spLocks noChangeArrowheads="1"/>
          </p:cNvSpPr>
          <p:nvPr/>
        </p:nvSpPr>
        <p:spPr bwMode="auto">
          <a:xfrm>
            <a:off x="4724400" y="3879850"/>
            <a:ext cx="1371600" cy="46037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 </a:t>
            </a:r>
            <a:r>
              <a:rPr lang="en-US">
                <a:solidFill>
                  <a:srgbClr val="FF0033"/>
                </a:solidFill>
                <a:latin typeface="Arial" charset="0"/>
              </a:rPr>
              <a:t>step</a:t>
            </a:r>
          </a:p>
        </p:txBody>
      </p:sp>
      <p:graphicFrame>
        <p:nvGraphicFramePr>
          <p:cNvPr id="21515" name="Object 11"/>
          <p:cNvGraphicFramePr>
            <a:graphicFrameLocks noChangeAspect="1"/>
          </p:cNvGraphicFramePr>
          <p:nvPr/>
        </p:nvGraphicFramePr>
        <p:xfrm>
          <a:off x="914400" y="3143250"/>
          <a:ext cx="381000" cy="590550"/>
        </p:xfrm>
        <a:graphic>
          <a:graphicData uri="http://schemas.openxmlformats.org/presentationml/2006/ole">
            <p:oleObj spid="_x0000_s21515" showAsIcon="1" r:id="rId6" imgW="380880" imgH="590400" progId="Package">
              <p:embed/>
            </p:oleObj>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9" name="Text Box 1"/>
          <p:cNvSpPr txBox="1">
            <a:spLocks noChangeArrowheads="1"/>
          </p:cNvSpPr>
          <p:nvPr/>
        </p:nvSpPr>
        <p:spPr bwMode="auto">
          <a:xfrm>
            <a:off x="304800" y="495300"/>
            <a:ext cx="8534400" cy="763588"/>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dirty="0">
                <a:solidFill>
                  <a:srgbClr val="FF0000"/>
                </a:solidFill>
                <a:effectLst>
                  <a:outerShdw blurRad="38100" dist="38100" dir="2700000" algn="tl">
                    <a:srgbClr val="FFFFFF"/>
                  </a:outerShdw>
                </a:effectLst>
                <a:latin typeface="Arial" charset="0"/>
              </a:rPr>
              <a:t>Note Name Review #2</a:t>
            </a:r>
          </a:p>
        </p:txBody>
      </p:sp>
      <p:pic>
        <p:nvPicPr>
          <p:cNvPr id="22530" name="Picture 2"/>
          <p:cNvPicPr>
            <a:picLocks noChangeAspect="1" noChangeArrowheads="1"/>
          </p:cNvPicPr>
          <p:nvPr/>
        </p:nvPicPr>
        <p:blipFill>
          <a:blip r:embed="rId4" cstate="print"/>
          <a:srcRect l="14207" t="23959" r="11572" b="26042"/>
          <a:stretch>
            <a:fillRect/>
          </a:stretch>
        </p:blipFill>
        <p:spPr bwMode="auto">
          <a:xfrm>
            <a:off x="533400" y="1900238"/>
            <a:ext cx="8001000" cy="4043362"/>
          </a:xfrm>
          <a:prstGeom prst="rect">
            <a:avLst/>
          </a:prstGeom>
          <a:noFill/>
          <a:ln w="9525">
            <a:noFill/>
            <a:round/>
            <a:headEnd/>
            <a:tailEnd/>
          </a:ln>
          <a:effectLst/>
        </p:spPr>
      </p:pic>
      <p:sp>
        <p:nvSpPr>
          <p:cNvPr id="22531" name="Text Box 3"/>
          <p:cNvSpPr txBox="1">
            <a:spLocks noChangeArrowheads="1"/>
          </p:cNvSpPr>
          <p:nvPr/>
        </p:nvSpPr>
        <p:spPr bwMode="auto">
          <a:xfrm>
            <a:off x="428625" y="1214438"/>
            <a:ext cx="9144000" cy="785812"/>
          </a:xfrm>
          <a:prstGeom prst="rect">
            <a:avLst/>
          </a:prstGeom>
          <a:noFill/>
          <a:ln w="9525">
            <a:noFill/>
            <a:round/>
            <a:headEnd/>
            <a:tailEnd/>
          </a:ln>
          <a:effectLst/>
        </p:spPr>
        <p:txBody>
          <a:bodyPr lIns="90000" tIns="46800" rIns="90000" bIns="46800">
            <a:spAutoFit/>
          </a:bodyPr>
          <a:lstStyle/>
          <a:p>
            <a:pPr>
              <a:spcBef>
                <a:spcPts val="1125"/>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800">
                <a:solidFill>
                  <a:srgbClr val="000000"/>
                </a:solidFill>
                <a:latin typeface="Arial" charset="0"/>
              </a:rPr>
              <a:t>Name the notes in this melody written by Joseph Haydn.</a:t>
            </a:r>
          </a:p>
          <a:p>
            <a:pPr>
              <a:spcBef>
                <a:spcPts val="1125"/>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800">
                <a:solidFill>
                  <a:srgbClr val="000000"/>
                </a:solidFill>
                <a:latin typeface="Arial" charset="0"/>
              </a:rPr>
              <a:t>Using Noteworthy Composer insert the notes below and their letter names</a:t>
            </a:r>
          </a:p>
        </p:txBody>
      </p:sp>
      <p:sp>
        <p:nvSpPr>
          <p:cNvPr id="22532" name="Text Box 4"/>
          <p:cNvSpPr txBox="1">
            <a:spLocks noChangeArrowheads="1"/>
          </p:cNvSpPr>
          <p:nvPr/>
        </p:nvSpPr>
        <p:spPr bwMode="auto">
          <a:xfrm>
            <a:off x="457200" y="5867400"/>
            <a:ext cx="9039225" cy="825500"/>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Now listen to how he used this melody in his “Surprise Symphony”</a:t>
            </a:r>
          </a:p>
        </p:txBody>
      </p:sp>
      <p:graphicFrame>
        <p:nvGraphicFramePr>
          <p:cNvPr id="22533" name="Object 5"/>
          <p:cNvGraphicFramePr>
            <a:graphicFrameLocks noChangeAspect="1"/>
          </p:cNvGraphicFramePr>
          <p:nvPr/>
        </p:nvGraphicFramePr>
        <p:xfrm>
          <a:off x="8382000" y="6248400"/>
          <a:ext cx="381000" cy="590550"/>
        </p:xfrm>
        <a:graphic>
          <a:graphicData uri="http://schemas.openxmlformats.org/presentationml/2006/ole">
            <p:oleObj spid="_x0000_s22533" showAsIcon="1" r:id="rId5" imgW="380880" imgH="590400" progId="Package">
              <p:embed/>
            </p:oleObj>
          </a:graphicData>
        </a:graphic>
      </p:graphicFrame>
      <p:graphicFrame>
        <p:nvGraphicFramePr>
          <p:cNvPr id="22534" name="Object 6"/>
          <p:cNvGraphicFramePr>
            <a:graphicFrameLocks noChangeAspect="1"/>
          </p:cNvGraphicFramePr>
          <p:nvPr/>
        </p:nvGraphicFramePr>
        <p:xfrm>
          <a:off x="7929563" y="571500"/>
          <a:ext cx="381000" cy="590550"/>
        </p:xfrm>
        <a:graphic>
          <a:graphicData uri="http://schemas.openxmlformats.org/presentationml/2006/ole">
            <p:oleObj spid="_x0000_s22534" showAsIcon="1" r:id="rId6" imgW="380880" imgH="590400" progId="Package">
              <p:embed/>
            </p:oleObj>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1"/>
          <p:cNvSpPr txBox="1">
            <a:spLocks noChangeArrowheads="1"/>
          </p:cNvSpPr>
          <p:nvPr/>
        </p:nvSpPr>
        <p:spPr bwMode="auto">
          <a:xfrm>
            <a:off x="304800" y="723900"/>
            <a:ext cx="8534400" cy="763588"/>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a:solidFill>
                  <a:srgbClr val="000000"/>
                </a:solidFill>
                <a:effectLst>
                  <a:outerShdw blurRad="38100" dist="38100" dir="2700000" algn="tl">
                    <a:srgbClr val="FFFFFF"/>
                  </a:outerShdw>
                </a:effectLst>
                <a:latin typeface="Arial" charset="0"/>
              </a:rPr>
              <a:t> Using Noteworthy Composer</a:t>
            </a:r>
          </a:p>
        </p:txBody>
      </p:sp>
      <p:sp>
        <p:nvSpPr>
          <p:cNvPr id="23554" name="Text Box 2"/>
          <p:cNvSpPr txBox="1">
            <a:spLocks noChangeArrowheads="1"/>
          </p:cNvSpPr>
          <p:nvPr/>
        </p:nvSpPr>
        <p:spPr bwMode="auto">
          <a:xfrm>
            <a:off x="685800" y="2057400"/>
            <a:ext cx="7772400" cy="4114800"/>
          </a:xfrm>
          <a:prstGeom prst="rect">
            <a:avLst/>
          </a:prstGeom>
          <a:noFill/>
          <a:ln w="9525">
            <a:noFill/>
            <a:round/>
            <a:headEnd/>
            <a:tailEnd/>
          </a:ln>
          <a:effectLst/>
        </p:spPr>
        <p:txBody>
          <a:bodyPr/>
          <a:lstStyle/>
          <a:p>
            <a:pPr marL="341313" indent="-341313">
              <a:spcBef>
                <a:spcPts val="600"/>
              </a:spcBef>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charset="0"/>
              </a:rPr>
              <a:t>Double click on the program icon.</a:t>
            </a:r>
          </a:p>
          <a:p>
            <a:pPr marL="341313" indent="-341313">
              <a:spcBef>
                <a:spcPts val="600"/>
              </a:spcBef>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charset="0"/>
              </a:rPr>
              <a:t>Close the “Did you know?” window</a:t>
            </a:r>
          </a:p>
          <a:p>
            <a:pPr marL="341313" indent="-341313">
              <a:spcBef>
                <a:spcPts val="600"/>
              </a:spcBef>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charset="0"/>
              </a:rPr>
              <a:t>Go to File – select “new”</a:t>
            </a:r>
          </a:p>
          <a:p>
            <a:pPr marL="341313" indent="-341313">
              <a:spcBef>
                <a:spcPts val="600"/>
              </a:spcBef>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charset="0"/>
              </a:rPr>
              <a:t>Select “blank score” from the Song Templates Window. Click “OK”.</a:t>
            </a:r>
          </a:p>
          <a:p>
            <a:pPr marL="341313" indent="-341313">
              <a:spcBef>
                <a:spcPts val="600"/>
              </a:spcBef>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charset="0"/>
              </a:rPr>
              <a:t> Type in a name for your Note Name Review 1 or 2</a:t>
            </a:r>
          </a:p>
          <a:p>
            <a:pPr marL="341313" indent="-341313">
              <a:spcBef>
                <a:spcPts val="600"/>
              </a:spcBef>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charset="0"/>
              </a:rPr>
              <a:t>Type in your name as “author-composer”. Click “OK”.</a:t>
            </a:r>
          </a:p>
          <a:p>
            <a:pPr marL="341313" indent="-341313">
              <a:spcBef>
                <a:spcPts val="600"/>
              </a:spcBef>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solidFill>
                  <a:srgbClr val="000000"/>
                </a:solidFill>
                <a:latin typeface="Arial" charset="0"/>
              </a:rPr>
              <a:t>YOU ARE NOW READY TO BEGIN</a:t>
            </a:r>
          </a:p>
          <a:p>
            <a:pPr marL="341313" indent="-341313">
              <a:spcBef>
                <a:spcPts val="600"/>
              </a:spcBef>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US">
              <a:solidFill>
                <a:srgbClr val="000000"/>
              </a:solidFill>
              <a:latin typeface="Arial" charset="0"/>
            </a:endParaRPr>
          </a:p>
        </p:txBody>
      </p:sp>
    </p:spTree>
  </p:cSld>
  <p:clrMapOvr>
    <a:masterClrMapping/>
  </p:clrMapOvr>
  <p:transition>
    <p:diamond/>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 Box 1"/>
          <p:cNvSpPr txBox="1">
            <a:spLocks noChangeArrowheads="1"/>
          </p:cNvSpPr>
          <p:nvPr/>
        </p:nvSpPr>
        <p:spPr bwMode="auto">
          <a:xfrm>
            <a:off x="685800" y="785813"/>
            <a:ext cx="7772400" cy="6086475"/>
          </a:xfrm>
          <a:prstGeom prst="rect">
            <a:avLst/>
          </a:prstGeom>
          <a:noFill/>
          <a:ln w="9525">
            <a:noFill/>
            <a:round/>
            <a:headEnd/>
            <a:tailEnd/>
          </a:ln>
          <a:effectLst/>
        </p:spPr>
        <p:txBody>
          <a:bodyPr/>
          <a:lstStyle/>
          <a:p>
            <a:pPr marL="531813" indent="-531813">
              <a:spcBef>
                <a:spcPts val="500"/>
              </a:spcBef>
              <a:buSzPct val="80000"/>
              <a:buFont typeface="Arial" charset="0"/>
              <a:buChar char="•"/>
              <a:tabLst>
                <a:tab pos="1101725" algn="l"/>
                <a:tab pos="2016125" algn="l"/>
                <a:tab pos="2930525" algn="l"/>
                <a:tab pos="3844925" algn="l"/>
                <a:tab pos="4759325" algn="l"/>
                <a:tab pos="5673725" algn="l"/>
                <a:tab pos="6588125" algn="l"/>
                <a:tab pos="7502525" algn="l"/>
                <a:tab pos="8416925" algn="l"/>
                <a:tab pos="9331325" algn="l"/>
                <a:tab pos="10245725" algn="l"/>
              </a:tabLst>
            </a:pPr>
            <a:r>
              <a:rPr lang="en-US" sz="2000">
                <a:solidFill>
                  <a:srgbClr val="000000"/>
                </a:solidFill>
                <a:latin typeface="Arial" charset="0"/>
              </a:rPr>
              <a:t>Press the letter “C”.  Select “treble clef” from the drop box.  Click “OK”.</a:t>
            </a:r>
          </a:p>
          <a:p>
            <a:pPr marL="531813" indent="-531813">
              <a:spcBef>
                <a:spcPts val="500"/>
              </a:spcBef>
              <a:buSzPct val="80000"/>
              <a:buFont typeface="Arial" charset="0"/>
              <a:buChar char="•"/>
              <a:tabLst>
                <a:tab pos="1101725" algn="l"/>
                <a:tab pos="2016125" algn="l"/>
                <a:tab pos="2930525" algn="l"/>
                <a:tab pos="3844925" algn="l"/>
                <a:tab pos="4759325" algn="l"/>
                <a:tab pos="5673725" algn="l"/>
                <a:tab pos="6588125" algn="l"/>
                <a:tab pos="7502525" algn="l"/>
                <a:tab pos="8416925" algn="l"/>
                <a:tab pos="9331325" algn="l"/>
                <a:tab pos="10245725" algn="l"/>
              </a:tabLst>
            </a:pPr>
            <a:r>
              <a:rPr lang="en-US" sz="2000">
                <a:solidFill>
                  <a:srgbClr val="000000"/>
                </a:solidFill>
                <a:latin typeface="Arial" charset="0"/>
              </a:rPr>
              <a:t>Select a whole note (semibreve) from the tool bar at the top of the screen.  Using the arrow keys scroll up or down until you find the position of the first note in Note Naming Exercise 1.  Press enter to insert the note.</a:t>
            </a:r>
          </a:p>
          <a:p>
            <a:pPr marL="531813" indent="-531813">
              <a:spcBef>
                <a:spcPts val="500"/>
              </a:spcBef>
              <a:buSzPct val="80000"/>
              <a:buFont typeface="Arial" charset="0"/>
              <a:buChar char="•"/>
              <a:tabLst>
                <a:tab pos="1101725" algn="l"/>
                <a:tab pos="2016125" algn="l"/>
                <a:tab pos="2930525" algn="l"/>
                <a:tab pos="3844925" algn="l"/>
                <a:tab pos="4759325" algn="l"/>
                <a:tab pos="5673725" algn="l"/>
                <a:tab pos="6588125" algn="l"/>
                <a:tab pos="7502525" algn="l"/>
                <a:tab pos="8416925" algn="l"/>
                <a:tab pos="9331325" algn="l"/>
                <a:tab pos="10245725" algn="l"/>
              </a:tabLst>
            </a:pPr>
            <a:r>
              <a:rPr lang="en-US" sz="2000">
                <a:solidFill>
                  <a:srgbClr val="000000"/>
                </a:solidFill>
                <a:latin typeface="Arial" charset="0"/>
              </a:rPr>
              <a:t>Continue this process until you have entered each note in exercise one.</a:t>
            </a:r>
          </a:p>
          <a:p>
            <a:pPr marL="531813" indent="-531813">
              <a:spcBef>
                <a:spcPts val="500"/>
              </a:spcBef>
              <a:buSzPct val="80000"/>
              <a:buFont typeface="Arial" charset="0"/>
              <a:buChar char="•"/>
              <a:tabLst>
                <a:tab pos="1101725" algn="l"/>
                <a:tab pos="2016125" algn="l"/>
                <a:tab pos="2930525" algn="l"/>
                <a:tab pos="3844925" algn="l"/>
                <a:tab pos="4759325" algn="l"/>
                <a:tab pos="5673725" algn="l"/>
                <a:tab pos="6588125" algn="l"/>
                <a:tab pos="7502525" algn="l"/>
                <a:tab pos="8416925" algn="l"/>
                <a:tab pos="9331325" algn="l"/>
                <a:tab pos="10245725" algn="l"/>
              </a:tabLst>
            </a:pPr>
            <a:r>
              <a:rPr lang="en-US" sz="2000">
                <a:solidFill>
                  <a:srgbClr val="000000"/>
                </a:solidFill>
                <a:latin typeface="Arial" charset="0"/>
              </a:rPr>
              <a:t>To enter the note names go to the tool bar on the top and click the large “L”.</a:t>
            </a:r>
          </a:p>
          <a:p>
            <a:pPr marL="531813" indent="-531813">
              <a:spcBef>
                <a:spcPts val="500"/>
              </a:spcBef>
              <a:buSzPct val="80000"/>
              <a:buFont typeface="Arial" charset="0"/>
              <a:buChar char="•"/>
              <a:tabLst>
                <a:tab pos="1101725" algn="l"/>
                <a:tab pos="2016125" algn="l"/>
                <a:tab pos="2930525" algn="l"/>
                <a:tab pos="3844925" algn="l"/>
                <a:tab pos="4759325" algn="l"/>
                <a:tab pos="5673725" algn="l"/>
                <a:tab pos="6588125" algn="l"/>
                <a:tab pos="7502525" algn="l"/>
                <a:tab pos="8416925" algn="l"/>
                <a:tab pos="9331325" algn="l"/>
                <a:tab pos="10245725" algn="l"/>
              </a:tabLst>
            </a:pPr>
            <a:r>
              <a:rPr lang="en-US" sz="2000">
                <a:solidFill>
                  <a:srgbClr val="000000"/>
                </a:solidFill>
                <a:latin typeface="Arial" charset="0"/>
              </a:rPr>
              <a:t>A box will open.  From the drop box entitled “Line Count” select “1</a:t>
            </a:r>
            <a:r>
              <a:rPr lang="en-US" sz="2000" baseline="30000">
                <a:solidFill>
                  <a:srgbClr val="000000"/>
                </a:solidFill>
                <a:latin typeface="Arial" charset="0"/>
              </a:rPr>
              <a:t>st</a:t>
            </a:r>
            <a:r>
              <a:rPr lang="en-US" sz="2000">
                <a:solidFill>
                  <a:srgbClr val="000000"/>
                </a:solidFill>
                <a:latin typeface="Arial" charset="0"/>
              </a:rPr>
              <a:t> Lyric Line”. </a:t>
            </a:r>
          </a:p>
          <a:p>
            <a:pPr marL="531813" indent="-531813">
              <a:spcBef>
                <a:spcPts val="500"/>
              </a:spcBef>
              <a:buSzPct val="80000"/>
              <a:buFont typeface="Arial" charset="0"/>
              <a:buChar char="•"/>
              <a:tabLst>
                <a:tab pos="1101725" algn="l"/>
                <a:tab pos="2016125" algn="l"/>
                <a:tab pos="2930525" algn="l"/>
                <a:tab pos="3844925" algn="l"/>
                <a:tab pos="4759325" algn="l"/>
                <a:tab pos="5673725" algn="l"/>
                <a:tab pos="6588125" algn="l"/>
                <a:tab pos="7502525" algn="l"/>
                <a:tab pos="8416925" algn="l"/>
                <a:tab pos="9331325" algn="l"/>
                <a:tab pos="10245725" algn="l"/>
              </a:tabLst>
            </a:pPr>
            <a:r>
              <a:rPr lang="en-US" sz="2000">
                <a:solidFill>
                  <a:srgbClr val="000000"/>
                </a:solidFill>
                <a:latin typeface="Arial" charset="0"/>
              </a:rPr>
              <a:t>Then click on the tab “Lyric 1”.  Type in the letter names of the notes separating each one with a space.</a:t>
            </a:r>
          </a:p>
          <a:p>
            <a:pPr marL="531813" indent="-531813">
              <a:spcBef>
                <a:spcPts val="500"/>
              </a:spcBef>
              <a:buSzPct val="80000"/>
              <a:buFont typeface="Arial" charset="0"/>
              <a:buChar char="•"/>
              <a:tabLst>
                <a:tab pos="1101725" algn="l"/>
                <a:tab pos="2016125" algn="l"/>
                <a:tab pos="2930525" algn="l"/>
                <a:tab pos="3844925" algn="l"/>
                <a:tab pos="4759325" algn="l"/>
                <a:tab pos="5673725" algn="l"/>
                <a:tab pos="6588125" algn="l"/>
                <a:tab pos="7502525" algn="l"/>
                <a:tab pos="8416925" algn="l"/>
                <a:tab pos="9331325" algn="l"/>
                <a:tab pos="10245725" algn="l"/>
              </a:tabLst>
            </a:pPr>
            <a:r>
              <a:rPr lang="en-US" sz="2000">
                <a:solidFill>
                  <a:srgbClr val="000000"/>
                </a:solidFill>
                <a:latin typeface="Arial" charset="0"/>
              </a:rPr>
              <a:t>When you are finished click “Save”.</a:t>
            </a:r>
          </a:p>
          <a:p>
            <a:pPr marL="531813" indent="-531813">
              <a:spcBef>
                <a:spcPts val="500"/>
              </a:spcBef>
              <a:buSzPct val="80000"/>
              <a:buFont typeface="Arial" charset="0"/>
              <a:buChar char="•"/>
              <a:tabLst>
                <a:tab pos="1101725" algn="l"/>
                <a:tab pos="2016125" algn="l"/>
                <a:tab pos="2930525" algn="l"/>
                <a:tab pos="3844925" algn="l"/>
                <a:tab pos="4759325" algn="l"/>
                <a:tab pos="5673725" algn="l"/>
                <a:tab pos="6588125" algn="l"/>
                <a:tab pos="7502525" algn="l"/>
                <a:tab pos="8416925" algn="l"/>
                <a:tab pos="9331325" algn="l"/>
                <a:tab pos="10245725" algn="l"/>
              </a:tabLst>
            </a:pPr>
            <a:r>
              <a:rPr lang="en-US" sz="2000">
                <a:solidFill>
                  <a:srgbClr val="000000"/>
                </a:solidFill>
                <a:latin typeface="Arial" charset="0"/>
              </a:rPr>
              <a:t>You  should be able to view the letter names under the correct notes.</a:t>
            </a:r>
          </a:p>
          <a:p>
            <a:pPr marL="531813" indent="-531813">
              <a:spcBef>
                <a:spcPts val="500"/>
              </a:spcBef>
              <a:buClr>
                <a:srgbClr val="3366FF"/>
              </a:buClr>
              <a:buSzPct val="80000"/>
              <a:buFont typeface="Wingdings" charset="2"/>
              <a:buNone/>
              <a:tabLst>
                <a:tab pos="1101725" algn="l"/>
                <a:tab pos="2016125" algn="l"/>
                <a:tab pos="2930525" algn="l"/>
                <a:tab pos="3844925" algn="l"/>
                <a:tab pos="4759325" algn="l"/>
                <a:tab pos="5673725" algn="l"/>
                <a:tab pos="6588125" algn="l"/>
                <a:tab pos="7502525" algn="l"/>
                <a:tab pos="8416925" algn="l"/>
                <a:tab pos="9331325" algn="l"/>
                <a:tab pos="10245725" algn="l"/>
              </a:tabLst>
            </a:pPr>
            <a:endParaRPr lang="en-US" sz="2000">
              <a:solidFill>
                <a:srgbClr val="000000"/>
              </a:solidFill>
              <a:latin typeface="Arial"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Text Box 1"/>
          <p:cNvSpPr txBox="1">
            <a:spLocks noChangeArrowheads="1"/>
          </p:cNvSpPr>
          <p:nvPr/>
        </p:nvSpPr>
        <p:spPr bwMode="auto">
          <a:xfrm>
            <a:off x="179388" y="3557588"/>
            <a:ext cx="8534400" cy="763587"/>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a:solidFill>
                  <a:srgbClr val="000000"/>
                </a:solidFill>
                <a:effectLst>
                  <a:outerShdw blurRad="38100" dist="38100" dir="2700000" algn="tl">
                    <a:srgbClr val="FFFFFF"/>
                  </a:outerShdw>
                </a:effectLst>
                <a:latin typeface="Arial" charset="0"/>
              </a:rPr>
              <a:t>Online Support</a:t>
            </a:r>
          </a:p>
        </p:txBody>
      </p:sp>
      <p:sp>
        <p:nvSpPr>
          <p:cNvPr id="25602" name="Text Box 2"/>
          <p:cNvSpPr txBox="1">
            <a:spLocks noChangeArrowheads="1"/>
          </p:cNvSpPr>
          <p:nvPr/>
        </p:nvSpPr>
        <p:spPr bwMode="auto">
          <a:xfrm>
            <a:off x="838200" y="4267200"/>
            <a:ext cx="7696200" cy="1571842"/>
          </a:xfrm>
          <a:prstGeom prst="rect">
            <a:avLst/>
          </a:prstGeom>
          <a:noFill/>
          <a:ln w="9525">
            <a:noFill/>
            <a:round/>
            <a:headEnd/>
            <a:tailEnd/>
          </a:ln>
          <a:effectLst/>
        </p:spPr>
        <p:txBody>
          <a:bodyPr lIns="90000" tIns="46800" rIns="90000" bIns="46800">
            <a:spAutoFit/>
          </a:bodyPr>
          <a:lstStyle/>
          <a:p>
            <a:pPr marL="457200" indent="-455613">
              <a:buClrTx/>
              <a:buFontTx/>
              <a:buNone/>
              <a:tabLst>
                <a:tab pos="457200" algn="l"/>
                <a:tab pos="1371600" algn="l"/>
                <a:tab pos="2286000" algn="l"/>
                <a:tab pos="3200400" algn="l"/>
                <a:tab pos="4114800" algn="l"/>
                <a:tab pos="5029200" algn="l"/>
                <a:tab pos="5943600" algn="l"/>
                <a:tab pos="6858000" algn="l"/>
                <a:tab pos="7772400" algn="l"/>
                <a:tab pos="8686800" algn="l"/>
                <a:tab pos="9601200" algn="l"/>
                <a:tab pos="10515600" algn="l"/>
              </a:tabLst>
            </a:pPr>
            <a:r>
              <a:rPr lang="en-US" dirty="0">
                <a:solidFill>
                  <a:srgbClr val="000000"/>
                </a:solidFill>
                <a:latin typeface="Arial" charset="0"/>
              </a:rPr>
              <a:t>For more enrichment on the topic of Pitch go to</a:t>
            </a:r>
            <a:r>
              <a:rPr lang="en-US" dirty="0" smtClean="0">
                <a:solidFill>
                  <a:srgbClr val="000000"/>
                </a:solidFill>
                <a:latin typeface="Arial" charset="0"/>
              </a:rPr>
              <a:t>:</a:t>
            </a:r>
          </a:p>
          <a:p>
            <a:pPr marL="457200" indent="-455613">
              <a:buClrTx/>
              <a:buFontTx/>
              <a:buNone/>
              <a:tabLst>
                <a:tab pos="457200" algn="l"/>
                <a:tab pos="1371600" algn="l"/>
                <a:tab pos="2286000" algn="l"/>
                <a:tab pos="3200400" algn="l"/>
                <a:tab pos="4114800" algn="l"/>
                <a:tab pos="5029200" algn="l"/>
                <a:tab pos="5943600" algn="l"/>
                <a:tab pos="6858000" algn="l"/>
                <a:tab pos="7772400" algn="l"/>
                <a:tab pos="8686800" algn="l"/>
                <a:tab pos="9601200" algn="l"/>
                <a:tab pos="10515600" algn="l"/>
              </a:tabLst>
            </a:pPr>
            <a:r>
              <a:rPr lang="en-US" dirty="0" smtClean="0">
                <a:solidFill>
                  <a:srgbClr val="000000"/>
                </a:solidFill>
                <a:latin typeface="Arial" charset="0"/>
              </a:rPr>
              <a:t>Gary Ewer’s theory page</a:t>
            </a:r>
            <a:r>
              <a:rPr lang="en-US" dirty="0" smtClean="0">
                <a:solidFill>
                  <a:srgbClr val="000000"/>
                </a:solidFill>
                <a:latin typeface="Arial" charset="0"/>
              </a:rPr>
              <a:t> </a:t>
            </a:r>
            <a:endParaRPr lang="en-US" dirty="0">
              <a:solidFill>
                <a:schemeClr val="tx1"/>
              </a:solidFill>
              <a:latin typeface="Arial" charset="0"/>
            </a:endParaRPr>
          </a:p>
          <a:p>
            <a:pPr marL="457200" indent="-455613">
              <a:tabLst>
                <a:tab pos="457200" algn="l"/>
                <a:tab pos="1371600" algn="l"/>
                <a:tab pos="2286000" algn="l"/>
                <a:tab pos="3200400" algn="l"/>
                <a:tab pos="4114800" algn="l"/>
                <a:tab pos="5029200" algn="l"/>
                <a:tab pos="5943600" algn="l"/>
                <a:tab pos="6858000" algn="l"/>
                <a:tab pos="7772400" algn="l"/>
                <a:tab pos="8686800" algn="l"/>
                <a:tab pos="9601200" algn="l"/>
                <a:tab pos="10515600" algn="l"/>
              </a:tabLst>
            </a:pPr>
            <a:r>
              <a:rPr lang="en-US" dirty="0">
                <a:solidFill>
                  <a:schemeClr val="tx1"/>
                </a:solidFill>
                <a:latin typeface="Arial" charset="0"/>
              </a:rPr>
              <a:t> </a:t>
            </a:r>
            <a:r>
              <a:rPr lang="en-US" dirty="0" smtClean="0">
                <a:solidFill>
                  <a:schemeClr val="tx1"/>
                </a:solidFill>
                <a:latin typeface="Arial" charset="0"/>
                <a:hlinkClick r:id="rId3"/>
              </a:rPr>
              <a:t>http://www.musictheory.halifax.ns.ca/2notes.html</a:t>
            </a:r>
            <a:endParaRPr lang="en-US" dirty="0">
              <a:solidFill>
                <a:schemeClr val="tx1"/>
              </a:solidFill>
              <a:latin typeface="Arial" charset="0"/>
            </a:endParaRPr>
          </a:p>
          <a:p>
            <a:pPr marL="457200" indent="-455613">
              <a:tabLst>
                <a:tab pos="457200" algn="l"/>
                <a:tab pos="1371600" algn="l"/>
                <a:tab pos="2286000" algn="l"/>
                <a:tab pos="3200400" algn="l"/>
                <a:tab pos="4114800" algn="l"/>
                <a:tab pos="5029200" algn="l"/>
                <a:tab pos="5943600" algn="l"/>
                <a:tab pos="6858000" algn="l"/>
                <a:tab pos="7772400" algn="l"/>
                <a:tab pos="8686800" algn="l"/>
                <a:tab pos="9601200" algn="l"/>
                <a:tab pos="10515600" algn="l"/>
              </a:tabLst>
            </a:pPr>
            <a:r>
              <a:rPr lang="en-US" dirty="0" smtClean="0">
                <a:solidFill>
                  <a:srgbClr val="000000"/>
                </a:solidFill>
                <a:latin typeface="Arial" charset="0"/>
              </a:rPr>
              <a:t>Read: </a:t>
            </a:r>
            <a:endParaRPr lang="en-US" dirty="0">
              <a:solidFill>
                <a:srgbClr val="000000"/>
              </a:solidFill>
              <a:latin typeface="Arial" charset="0"/>
            </a:endParaRPr>
          </a:p>
        </p:txBody>
      </p:sp>
      <p:sp>
        <p:nvSpPr>
          <p:cNvPr id="25603" name="Rectangle 3"/>
          <p:cNvSpPr>
            <a:spLocks noChangeArrowheads="1"/>
          </p:cNvSpPr>
          <p:nvPr/>
        </p:nvSpPr>
        <p:spPr bwMode="auto">
          <a:xfrm>
            <a:off x="457200" y="1335088"/>
            <a:ext cx="8077200" cy="685800"/>
          </a:xfrm>
          <a:prstGeom prst="rect">
            <a:avLst/>
          </a:prstGeom>
          <a:noFill/>
          <a:ln w="9525">
            <a:noFill/>
            <a:round/>
            <a:headEnd/>
            <a:tailEnd/>
          </a:ln>
          <a:effectLst/>
        </p:spPr>
        <p:txBody>
          <a:bodyPr lIns="92160" tIns="46080" rIns="92160" bIns="46080" anchor="ctr"/>
          <a:lstStyle/>
          <a:p>
            <a:pPr algn="just">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dirty="0">
                <a:solidFill>
                  <a:srgbClr val="000000"/>
                </a:solidFill>
                <a:effectLst>
                  <a:outerShdw blurRad="38100" dist="38100" dir="2700000" algn="tl">
                    <a:srgbClr val="FFFFFF"/>
                  </a:outerShdw>
                </a:effectLst>
                <a:latin typeface="Arial" charset="0"/>
              </a:rPr>
              <a:t>Homework</a:t>
            </a:r>
            <a:r>
              <a:rPr lang="en-US" sz="2800" dirty="0">
                <a:solidFill>
                  <a:srgbClr val="000000"/>
                </a:solidFill>
                <a:effectLst>
                  <a:outerShdw blurRad="38100" dist="38100" dir="2700000" algn="tl">
                    <a:srgbClr val="FFFFFF"/>
                  </a:outerShdw>
                </a:effectLst>
                <a:latin typeface="Arial" charset="0"/>
              </a:rPr>
              <a:t/>
            </a:r>
            <a:br>
              <a:rPr lang="en-US" sz="2800" dirty="0">
                <a:solidFill>
                  <a:srgbClr val="000000"/>
                </a:solidFill>
                <a:effectLst>
                  <a:outerShdw blurRad="38100" dist="38100" dir="2700000" algn="tl">
                    <a:srgbClr val="FFFFFF"/>
                  </a:outerShdw>
                </a:effectLst>
                <a:latin typeface="Arial" charset="0"/>
              </a:rPr>
            </a:br>
            <a:r>
              <a:rPr lang="en-US" sz="4400" dirty="0">
                <a:solidFill>
                  <a:srgbClr val="000000"/>
                </a:solidFill>
                <a:effectLst>
                  <a:outerShdw blurRad="38100" dist="38100" dir="2700000" algn="tl">
                    <a:srgbClr val="FFFFFF"/>
                  </a:outerShdw>
                </a:effectLst>
                <a:latin typeface="Arial" charset="0"/>
              </a:rPr>
              <a:t/>
            </a:r>
            <a:br>
              <a:rPr lang="en-US" sz="4400" dirty="0">
                <a:solidFill>
                  <a:srgbClr val="000000"/>
                </a:solidFill>
                <a:effectLst>
                  <a:outerShdw blurRad="38100" dist="38100" dir="2700000" algn="tl">
                    <a:srgbClr val="FFFFFF"/>
                  </a:outerShdw>
                </a:effectLst>
                <a:latin typeface="Arial" charset="0"/>
              </a:rPr>
            </a:br>
            <a:r>
              <a:rPr lang="en-US" dirty="0">
                <a:solidFill>
                  <a:srgbClr val="000000"/>
                </a:solidFill>
                <a:effectLst>
                  <a:outerShdw blurRad="38100" dist="38100" dir="2700000" algn="tl">
                    <a:srgbClr val="FFFFFF"/>
                  </a:outerShdw>
                </a:effectLst>
                <a:latin typeface="Arial" charset="0"/>
              </a:rPr>
              <a:t>Enter </a:t>
            </a:r>
            <a:r>
              <a:rPr lang="en-US" dirty="0">
                <a:solidFill>
                  <a:srgbClr val="FF0000"/>
                </a:solidFill>
                <a:effectLst>
                  <a:outerShdw blurRad="38100" dist="38100" dir="2700000" algn="tl">
                    <a:srgbClr val="000000"/>
                  </a:outerShdw>
                </a:effectLst>
                <a:latin typeface="Arial" charset="0"/>
              </a:rPr>
              <a:t>Note Name Review 1 &amp; 2 </a:t>
            </a:r>
            <a:r>
              <a:rPr lang="en-US" dirty="0">
                <a:solidFill>
                  <a:srgbClr val="000000"/>
                </a:solidFill>
                <a:effectLst>
                  <a:outerShdw blurRad="38100" dist="38100" dir="2700000" algn="tl">
                    <a:srgbClr val="FFFFFF"/>
                  </a:outerShdw>
                </a:effectLst>
                <a:latin typeface="Arial" charset="0"/>
              </a:rPr>
              <a:t>into </a:t>
            </a:r>
            <a:r>
              <a:rPr lang="en-US" dirty="0">
                <a:solidFill>
                  <a:srgbClr val="0000FF"/>
                </a:solidFill>
                <a:effectLst>
                  <a:outerShdw blurRad="38100" dist="38100" dir="2700000" algn="tl">
                    <a:srgbClr val="000000"/>
                  </a:outerShdw>
                </a:effectLst>
                <a:latin typeface="Arial" charset="0"/>
              </a:rPr>
              <a:t>Noteworthy Composer </a:t>
            </a:r>
            <a:r>
              <a:rPr lang="en-US" dirty="0">
                <a:solidFill>
                  <a:srgbClr val="000000"/>
                </a:solidFill>
                <a:effectLst>
                  <a:outerShdw blurRad="38100" dist="38100" dir="2700000" algn="tl">
                    <a:srgbClr val="FFFFFF"/>
                  </a:outerShdw>
                </a:effectLst>
                <a:latin typeface="Arial" charset="0"/>
              </a:rPr>
              <a:t>and upload the file in the correct place in Blackboard.  You will be able to self correct your responses using the answer sheets found on Blackboard. Remember to save your file as Lesson </a:t>
            </a:r>
            <a:r>
              <a:rPr lang="en-US" dirty="0" smtClean="0">
                <a:solidFill>
                  <a:srgbClr val="000000"/>
                </a:solidFill>
                <a:effectLst>
                  <a:outerShdw blurRad="38100" dist="38100" dir="2700000" algn="tl">
                    <a:srgbClr val="FFFFFF"/>
                  </a:outerShdw>
                </a:effectLst>
                <a:latin typeface="Arial" charset="0"/>
              </a:rPr>
              <a:t>4 </a:t>
            </a:r>
            <a:r>
              <a:rPr lang="en-US" dirty="0">
                <a:solidFill>
                  <a:srgbClr val="000000"/>
                </a:solidFill>
                <a:effectLst>
                  <a:outerShdw blurRad="38100" dist="38100" dir="2700000" algn="tl">
                    <a:srgbClr val="FFFFFF"/>
                  </a:outerShdw>
                </a:effectLst>
                <a:latin typeface="Arial" charset="0"/>
              </a:rPr>
              <a:t>and your name. (Example: Lesson </a:t>
            </a:r>
            <a:r>
              <a:rPr lang="en-US" dirty="0" smtClean="0">
                <a:solidFill>
                  <a:srgbClr val="000000"/>
                </a:solidFill>
                <a:effectLst>
                  <a:outerShdw blurRad="38100" dist="38100" dir="2700000" algn="tl">
                    <a:srgbClr val="FFFFFF"/>
                  </a:outerShdw>
                </a:effectLst>
                <a:latin typeface="Arial" charset="0"/>
              </a:rPr>
              <a:t>4 </a:t>
            </a:r>
            <a:r>
              <a:rPr lang="en-US" dirty="0">
                <a:solidFill>
                  <a:srgbClr val="000000"/>
                </a:solidFill>
                <a:effectLst>
                  <a:outerShdw blurRad="38100" dist="38100" dir="2700000" algn="tl">
                    <a:srgbClr val="FFFFFF"/>
                  </a:outerShdw>
                </a:effectLst>
                <a:latin typeface="Arial" charset="0"/>
              </a:rPr>
              <a:t>Ruth Morrison) </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55576" y="980728"/>
            <a:ext cx="7344816" cy="4524315"/>
          </a:xfrm>
          <a:prstGeom prst="rect">
            <a:avLst/>
          </a:prstGeom>
        </p:spPr>
        <p:txBody>
          <a:bodyPr wrap="square">
            <a:spAutoFit/>
          </a:bodyPr>
          <a:lstStyle/>
          <a:p>
            <a:pPr algn="just"/>
            <a:r>
              <a:rPr lang="en-US" b="1" u="sng" dirty="0" smtClean="0">
                <a:solidFill>
                  <a:srgbClr val="FF0033"/>
                </a:solidFill>
                <a:latin typeface="Arial" charset="0"/>
              </a:rPr>
              <a:t>Pitch</a:t>
            </a:r>
            <a:r>
              <a:rPr lang="en-US" b="1" dirty="0" smtClean="0">
                <a:solidFill>
                  <a:srgbClr val="FF0033"/>
                </a:solidFill>
                <a:latin typeface="Arial" charset="0"/>
              </a:rPr>
              <a:t> </a:t>
            </a:r>
            <a:r>
              <a:rPr lang="en-US" dirty="0" smtClean="0">
                <a:solidFill>
                  <a:srgbClr val="000000"/>
                </a:solidFill>
                <a:latin typeface="Arial" charset="0"/>
              </a:rPr>
              <a:t>refers to the highness or lowness of a sound.  We hear sounds around us all the time.  Sounds made by the elements of nature, by animals, by machines, and by other human beings.  </a:t>
            </a:r>
          </a:p>
          <a:p>
            <a:endParaRPr lang="en-US" dirty="0" smtClean="0">
              <a:solidFill>
                <a:srgbClr val="000000"/>
              </a:solidFill>
              <a:latin typeface="Arial" charset="0"/>
            </a:endParaRPr>
          </a:p>
          <a:p>
            <a:r>
              <a:rPr lang="en-US" dirty="0" smtClean="0">
                <a:solidFill>
                  <a:srgbClr val="000000"/>
                </a:solidFill>
                <a:latin typeface="Arial" charset="0"/>
              </a:rPr>
              <a:t>1. Make a list of high sounds that you hear in your daily life.</a:t>
            </a:r>
          </a:p>
          <a:p>
            <a:r>
              <a:rPr lang="en-US" dirty="0" smtClean="0">
                <a:solidFill>
                  <a:srgbClr val="000000"/>
                </a:solidFill>
                <a:latin typeface="Arial" charset="0"/>
              </a:rPr>
              <a:t>2. Make a list of low sounds that you hear everyday.</a:t>
            </a:r>
          </a:p>
          <a:p>
            <a:r>
              <a:rPr lang="en-US" dirty="0" smtClean="0">
                <a:solidFill>
                  <a:srgbClr val="000000"/>
                </a:solidFill>
                <a:latin typeface="Arial" charset="0"/>
              </a:rPr>
              <a:t>3. Do you ever hear sounds that start low and then get higher? Name some.</a:t>
            </a:r>
          </a:p>
          <a:p>
            <a:r>
              <a:rPr lang="en-US" dirty="0" smtClean="0">
                <a:solidFill>
                  <a:srgbClr val="000000"/>
                </a:solidFill>
                <a:latin typeface="Arial" charset="0"/>
              </a:rPr>
              <a:t>4. Do you ever hear sounds that start high and then become low? Name some.</a:t>
            </a:r>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620688"/>
            <a:ext cx="6624736" cy="6001643"/>
          </a:xfrm>
          <a:prstGeom prst="rect">
            <a:avLst/>
          </a:prstGeom>
          <a:noFill/>
        </p:spPr>
        <p:txBody>
          <a:bodyPr wrap="square" rtlCol="0">
            <a:spAutoFit/>
          </a:bodyPr>
          <a:lstStyle/>
          <a:p>
            <a:pPr algn="ctr"/>
            <a:r>
              <a:rPr lang="en-CA" u="sng" dirty="0" smtClean="0">
                <a:solidFill>
                  <a:schemeClr val="tx1"/>
                </a:solidFill>
                <a:latin typeface="+mj-lt"/>
              </a:rPr>
              <a:t>Identifying High and Low Pitches</a:t>
            </a:r>
          </a:p>
          <a:p>
            <a:r>
              <a:rPr lang="en-CA" dirty="0" smtClean="0">
                <a:solidFill>
                  <a:schemeClr val="tx1"/>
                </a:solidFill>
                <a:latin typeface="+mj-lt"/>
              </a:rPr>
              <a:t>1. Listen to this song on the teaching video.</a:t>
            </a:r>
          </a:p>
          <a:p>
            <a:r>
              <a:rPr lang="en-CA" dirty="0" smtClean="0">
                <a:solidFill>
                  <a:schemeClr val="tx1"/>
                </a:solidFill>
                <a:latin typeface="+mj-lt"/>
              </a:rPr>
              <a:t>2. Notice the way that my hands indicate high and low as I sing these pitches in the song.</a:t>
            </a:r>
          </a:p>
          <a:p>
            <a:endParaRPr lang="en-CA" dirty="0" smtClean="0">
              <a:solidFill>
                <a:schemeClr val="tx1"/>
              </a:solidFill>
              <a:latin typeface="+mj-lt"/>
            </a:endParaRPr>
          </a:p>
          <a:p>
            <a:pPr algn="ctr"/>
            <a:r>
              <a:rPr lang="en-CA" dirty="0" smtClean="0">
                <a:solidFill>
                  <a:schemeClr val="tx1"/>
                </a:solidFill>
                <a:latin typeface="+mj-lt"/>
              </a:rPr>
              <a:t>“I can sing high.  I can sing low.</a:t>
            </a:r>
          </a:p>
          <a:p>
            <a:pPr algn="ctr"/>
            <a:r>
              <a:rPr lang="en-CA" dirty="0" smtClean="0">
                <a:solidFill>
                  <a:schemeClr val="tx1"/>
                </a:solidFill>
                <a:latin typeface="+mj-lt"/>
              </a:rPr>
              <a:t>I can sing in between.</a:t>
            </a:r>
          </a:p>
          <a:p>
            <a:pPr algn="ctr"/>
            <a:r>
              <a:rPr lang="en-CA" dirty="0" smtClean="0">
                <a:solidFill>
                  <a:schemeClr val="tx1"/>
                </a:solidFill>
                <a:latin typeface="+mj-lt"/>
              </a:rPr>
              <a:t>Sometime high; sometimes low –</a:t>
            </a:r>
          </a:p>
          <a:p>
            <a:pPr algn="ctr"/>
            <a:r>
              <a:rPr lang="en-CA" dirty="0" smtClean="0">
                <a:solidFill>
                  <a:schemeClr val="tx1"/>
                </a:solidFill>
                <a:latin typeface="+mj-lt"/>
              </a:rPr>
              <a:t>Guess what I am now”.</a:t>
            </a:r>
          </a:p>
          <a:p>
            <a:endParaRPr lang="en-CA" dirty="0" smtClean="0">
              <a:solidFill>
                <a:schemeClr val="tx1"/>
              </a:solidFill>
              <a:latin typeface="+mj-lt"/>
            </a:endParaRPr>
          </a:p>
          <a:p>
            <a:r>
              <a:rPr lang="en-CA" dirty="0" smtClean="0">
                <a:solidFill>
                  <a:schemeClr val="tx1"/>
                </a:solidFill>
                <a:latin typeface="+mj-lt"/>
              </a:rPr>
              <a:t>3. Can you figure out where the high and low sounds are at the end?  Show your answer by putting your hands in the correct position.</a:t>
            </a:r>
          </a:p>
          <a:p>
            <a:endParaRPr lang="en-CA" dirty="0" smtClean="0">
              <a:solidFill>
                <a:schemeClr val="tx1"/>
              </a:solidFill>
              <a:latin typeface="+mj-lt"/>
            </a:endParaRPr>
          </a:p>
          <a:p>
            <a:endParaRPr lang="en-CA" dirty="0" smtClean="0">
              <a:solidFill>
                <a:schemeClr val="tx1"/>
              </a:solidFill>
              <a:latin typeface="+mj-lt"/>
            </a:endParaRPr>
          </a:p>
          <a:p>
            <a:endParaRPr lang="en-GB" dirty="0">
              <a:solidFill>
                <a:schemeClr val="tx1"/>
              </a:solidFill>
              <a:latin typeface="+mj-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31840" y="260648"/>
            <a:ext cx="5400600" cy="4616648"/>
          </a:xfrm>
          <a:prstGeom prst="rect">
            <a:avLst/>
          </a:prstGeom>
          <a:noFill/>
        </p:spPr>
        <p:txBody>
          <a:bodyPr wrap="square" rtlCol="0">
            <a:spAutoFit/>
          </a:bodyPr>
          <a:lstStyle/>
          <a:p>
            <a:pPr algn="ctr"/>
            <a:r>
              <a:rPr lang="en-CA" u="sng" dirty="0" smtClean="0">
                <a:solidFill>
                  <a:schemeClr val="tx1"/>
                </a:solidFill>
                <a:effectLst>
                  <a:outerShdw blurRad="38100" dist="38100" dir="2700000" algn="tl">
                    <a:srgbClr val="000000">
                      <a:alpha val="43137"/>
                    </a:srgbClr>
                  </a:outerShdw>
                </a:effectLst>
                <a:latin typeface="+mj-lt"/>
              </a:rPr>
              <a:t>Reading High and Low Pitches</a:t>
            </a:r>
          </a:p>
          <a:p>
            <a:pPr marL="457200" indent="-457200">
              <a:buAutoNum type="arabicPeriod"/>
            </a:pPr>
            <a:endParaRPr lang="en-CA" sz="1800" dirty="0" smtClean="0">
              <a:solidFill>
                <a:schemeClr val="tx1"/>
              </a:solidFill>
              <a:latin typeface="Arial" pitchFamily="34" charset="0"/>
              <a:cs typeface="Arial" pitchFamily="34" charset="0"/>
            </a:endParaRPr>
          </a:p>
          <a:p>
            <a:pPr marL="457200" indent="-457200">
              <a:buAutoNum type="arabicPeriod"/>
            </a:pPr>
            <a:r>
              <a:rPr lang="en-CA" sz="1800" dirty="0" smtClean="0">
                <a:solidFill>
                  <a:schemeClr val="tx1"/>
                </a:solidFill>
                <a:latin typeface="Arial" pitchFamily="34" charset="0"/>
                <a:cs typeface="Arial" pitchFamily="34" charset="0"/>
              </a:rPr>
              <a:t>Hold your hand in front of you so you are looking at your palm and your thumb is point upwards.</a:t>
            </a:r>
          </a:p>
          <a:p>
            <a:pPr marL="457200" indent="-457200">
              <a:buAutoNum type="arabicPeriod"/>
            </a:pPr>
            <a:endParaRPr lang="en-CA" sz="1800" dirty="0" smtClean="0">
              <a:solidFill>
                <a:schemeClr val="tx1"/>
              </a:solidFill>
              <a:latin typeface="Arial" pitchFamily="34" charset="0"/>
              <a:cs typeface="Arial" pitchFamily="34" charset="0"/>
            </a:endParaRPr>
          </a:p>
          <a:p>
            <a:pPr marL="457200" indent="-457200">
              <a:buAutoNum type="arabicPeriod"/>
            </a:pPr>
            <a:r>
              <a:rPr lang="en-CA" sz="1800" dirty="0" smtClean="0">
                <a:solidFill>
                  <a:schemeClr val="tx1"/>
                </a:solidFill>
                <a:latin typeface="Arial" pitchFamily="34" charset="0"/>
                <a:cs typeface="Arial" pitchFamily="34" charset="0"/>
              </a:rPr>
              <a:t>This is called your </a:t>
            </a:r>
            <a:r>
              <a:rPr lang="en-CA" sz="1800" b="1" u="sng" dirty="0" smtClean="0">
                <a:solidFill>
                  <a:schemeClr val="tx1"/>
                </a:solidFill>
                <a:latin typeface="Arial" pitchFamily="34" charset="0"/>
                <a:cs typeface="Arial" pitchFamily="34" charset="0"/>
              </a:rPr>
              <a:t>hand staff.</a:t>
            </a:r>
          </a:p>
          <a:p>
            <a:pPr marL="457200" indent="-457200">
              <a:buAutoNum type="arabicPeriod"/>
            </a:pPr>
            <a:endParaRPr lang="en-CA" sz="1800" dirty="0" smtClean="0">
              <a:solidFill>
                <a:schemeClr val="tx1"/>
              </a:solidFill>
              <a:latin typeface="Arial" pitchFamily="34" charset="0"/>
              <a:cs typeface="Arial" pitchFamily="34" charset="0"/>
            </a:endParaRPr>
          </a:p>
          <a:p>
            <a:pPr marL="457200" indent="-457200">
              <a:buAutoNum type="arabicPeriod"/>
            </a:pPr>
            <a:r>
              <a:rPr lang="en-CA" sz="1800" dirty="0" smtClean="0">
                <a:solidFill>
                  <a:schemeClr val="tx1"/>
                </a:solidFill>
                <a:latin typeface="Arial" pitchFamily="34" charset="0"/>
                <a:cs typeface="Arial" pitchFamily="34" charset="0"/>
              </a:rPr>
              <a:t>How many fingers do you have? (5) This is just like the staff that has </a:t>
            </a:r>
            <a:r>
              <a:rPr lang="en-CA" sz="1800" b="1" u="sng" dirty="0" smtClean="0">
                <a:solidFill>
                  <a:schemeClr val="tx1"/>
                </a:solidFill>
                <a:latin typeface="Arial" pitchFamily="34" charset="0"/>
                <a:cs typeface="Arial" pitchFamily="34" charset="0"/>
              </a:rPr>
              <a:t>five lines</a:t>
            </a:r>
            <a:r>
              <a:rPr lang="en-CA" sz="1800" dirty="0" smtClean="0">
                <a:solidFill>
                  <a:schemeClr val="tx1"/>
                </a:solidFill>
                <a:latin typeface="Arial" pitchFamily="34" charset="0"/>
                <a:cs typeface="Arial" pitchFamily="34" charset="0"/>
              </a:rPr>
              <a:t>.</a:t>
            </a:r>
          </a:p>
          <a:p>
            <a:pPr marL="457200" indent="-457200"/>
            <a:endParaRPr lang="en-CA" sz="1800" dirty="0" smtClean="0">
              <a:solidFill>
                <a:schemeClr val="tx1"/>
              </a:solidFill>
              <a:latin typeface="Arial" pitchFamily="34" charset="0"/>
              <a:cs typeface="Arial" pitchFamily="34" charset="0"/>
            </a:endParaRPr>
          </a:p>
          <a:p>
            <a:pPr marL="457200" indent="-457200"/>
            <a:r>
              <a:rPr lang="en-CA" sz="1800" dirty="0" smtClean="0">
                <a:solidFill>
                  <a:schemeClr val="tx1"/>
                </a:solidFill>
                <a:latin typeface="Arial" pitchFamily="34" charset="0"/>
                <a:cs typeface="Arial" pitchFamily="34" charset="0"/>
              </a:rPr>
              <a:t>	</a:t>
            </a:r>
          </a:p>
          <a:p>
            <a:pPr marL="457200" indent="-457200"/>
            <a:r>
              <a:rPr lang="en-CA" sz="1800" dirty="0" smtClean="0">
                <a:solidFill>
                  <a:schemeClr val="tx1"/>
                </a:solidFill>
                <a:latin typeface="Arial" pitchFamily="34" charset="0"/>
                <a:cs typeface="Arial" pitchFamily="34" charset="0"/>
              </a:rPr>
              <a:t>	</a:t>
            </a:r>
          </a:p>
          <a:p>
            <a:pPr marL="457200" indent="-457200"/>
            <a:r>
              <a:rPr lang="en-CA" sz="1800" dirty="0" smtClean="0">
                <a:solidFill>
                  <a:schemeClr val="tx1"/>
                </a:solidFill>
                <a:latin typeface="Arial" pitchFamily="34" charset="0"/>
                <a:cs typeface="Arial" pitchFamily="34" charset="0"/>
              </a:rPr>
              <a:t>	How many spaces are in between your fingers? (4) This is just like the </a:t>
            </a:r>
            <a:r>
              <a:rPr lang="en-CA" sz="1800" b="1" u="sng" dirty="0" smtClean="0">
                <a:solidFill>
                  <a:schemeClr val="tx1"/>
                </a:solidFill>
                <a:latin typeface="Arial" pitchFamily="34" charset="0"/>
                <a:cs typeface="Arial" pitchFamily="34" charset="0"/>
              </a:rPr>
              <a:t>spaces</a:t>
            </a:r>
            <a:r>
              <a:rPr lang="en-CA" sz="1800" dirty="0" smtClean="0">
                <a:solidFill>
                  <a:schemeClr val="tx1"/>
                </a:solidFill>
                <a:latin typeface="Arial" pitchFamily="34" charset="0"/>
                <a:cs typeface="Arial" pitchFamily="34" charset="0"/>
              </a:rPr>
              <a:t> on the staff.</a:t>
            </a:r>
            <a:endParaRPr lang="en-GB" sz="1800" dirty="0">
              <a:solidFill>
                <a:schemeClr val="tx1"/>
              </a:solidFill>
              <a:latin typeface="Arial" pitchFamily="34" charset="0"/>
              <a:cs typeface="Arial" pitchFamily="34" charset="0"/>
            </a:endParaRPr>
          </a:p>
        </p:txBody>
      </p:sp>
      <p:pic>
        <p:nvPicPr>
          <p:cNvPr id="3" name="Picture 2" descr="hand.jpg"/>
          <p:cNvPicPr>
            <a:picLocks noChangeAspect="1"/>
          </p:cNvPicPr>
          <p:nvPr/>
        </p:nvPicPr>
        <p:blipFill>
          <a:blip r:embed="rId2" cstate="print"/>
          <a:srcRect r="60631" b="42440"/>
          <a:stretch>
            <a:fillRect/>
          </a:stretch>
        </p:blipFill>
        <p:spPr>
          <a:xfrm>
            <a:off x="395536" y="260648"/>
            <a:ext cx="3187942" cy="2913112"/>
          </a:xfrm>
          <a:prstGeom prst="rect">
            <a:avLst/>
          </a:prstGeom>
        </p:spPr>
      </p:pic>
      <p:sp>
        <p:nvSpPr>
          <p:cNvPr id="4" name="TextBox 3"/>
          <p:cNvSpPr txBox="1"/>
          <p:nvPr/>
        </p:nvSpPr>
        <p:spPr>
          <a:xfrm>
            <a:off x="2915816" y="2276872"/>
            <a:ext cx="360040" cy="461665"/>
          </a:xfrm>
          <a:prstGeom prst="rect">
            <a:avLst/>
          </a:prstGeom>
          <a:noFill/>
        </p:spPr>
        <p:txBody>
          <a:bodyPr wrap="square" rtlCol="0">
            <a:spAutoFit/>
          </a:bodyPr>
          <a:lstStyle/>
          <a:p>
            <a:r>
              <a:rPr lang="en-CA" dirty="0" smtClean="0">
                <a:solidFill>
                  <a:schemeClr val="tx1"/>
                </a:solidFill>
              </a:rPr>
              <a:t>1</a:t>
            </a:r>
            <a:endParaRPr lang="en-GB" dirty="0">
              <a:solidFill>
                <a:schemeClr val="tx1"/>
              </a:solidFill>
            </a:endParaRPr>
          </a:p>
        </p:txBody>
      </p:sp>
      <p:sp>
        <p:nvSpPr>
          <p:cNvPr id="5" name="TextBox 4"/>
          <p:cNvSpPr txBox="1"/>
          <p:nvPr/>
        </p:nvSpPr>
        <p:spPr>
          <a:xfrm>
            <a:off x="3203848" y="1844824"/>
            <a:ext cx="360040" cy="461665"/>
          </a:xfrm>
          <a:prstGeom prst="rect">
            <a:avLst/>
          </a:prstGeom>
          <a:noFill/>
        </p:spPr>
        <p:txBody>
          <a:bodyPr wrap="square" rtlCol="0">
            <a:spAutoFit/>
          </a:bodyPr>
          <a:lstStyle/>
          <a:p>
            <a:r>
              <a:rPr lang="en-CA" dirty="0" smtClean="0">
                <a:solidFill>
                  <a:schemeClr val="tx1"/>
                </a:solidFill>
              </a:rPr>
              <a:t>2</a:t>
            </a:r>
            <a:endParaRPr lang="en-GB" dirty="0">
              <a:solidFill>
                <a:schemeClr val="tx1"/>
              </a:solidFill>
            </a:endParaRPr>
          </a:p>
        </p:txBody>
      </p:sp>
      <p:sp>
        <p:nvSpPr>
          <p:cNvPr id="6" name="TextBox 5"/>
          <p:cNvSpPr txBox="1"/>
          <p:nvPr/>
        </p:nvSpPr>
        <p:spPr>
          <a:xfrm>
            <a:off x="3275856" y="1340768"/>
            <a:ext cx="216024" cy="461665"/>
          </a:xfrm>
          <a:prstGeom prst="rect">
            <a:avLst/>
          </a:prstGeom>
          <a:noFill/>
        </p:spPr>
        <p:txBody>
          <a:bodyPr wrap="square" rtlCol="0">
            <a:spAutoFit/>
          </a:bodyPr>
          <a:lstStyle/>
          <a:p>
            <a:r>
              <a:rPr lang="en-CA" dirty="0" smtClean="0">
                <a:solidFill>
                  <a:schemeClr val="tx1"/>
                </a:solidFill>
              </a:rPr>
              <a:t>3</a:t>
            </a:r>
            <a:endParaRPr lang="en-GB" dirty="0">
              <a:solidFill>
                <a:schemeClr val="tx1"/>
              </a:solidFill>
            </a:endParaRPr>
          </a:p>
        </p:txBody>
      </p:sp>
      <p:sp>
        <p:nvSpPr>
          <p:cNvPr id="7" name="TextBox 6"/>
          <p:cNvSpPr txBox="1"/>
          <p:nvPr/>
        </p:nvSpPr>
        <p:spPr>
          <a:xfrm>
            <a:off x="3131840" y="836712"/>
            <a:ext cx="288032" cy="461665"/>
          </a:xfrm>
          <a:prstGeom prst="rect">
            <a:avLst/>
          </a:prstGeom>
          <a:noFill/>
        </p:spPr>
        <p:txBody>
          <a:bodyPr wrap="square" rtlCol="0">
            <a:spAutoFit/>
          </a:bodyPr>
          <a:lstStyle/>
          <a:p>
            <a:r>
              <a:rPr lang="en-CA" dirty="0" smtClean="0">
                <a:solidFill>
                  <a:schemeClr val="tx1"/>
                </a:solidFill>
              </a:rPr>
              <a:t>4</a:t>
            </a:r>
            <a:endParaRPr lang="en-GB" dirty="0">
              <a:solidFill>
                <a:schemeClr val="tx1"/>
              </a:solidFill>
            </a:endParaRPr>
          </a:p>
        </p:txBody>
      </p:sp>
      <p:sp>
        <p:nvSpPr>
          <p:cNvPr id="8" name="TextBox 7"/>
          <p:cNvSpPr txBox="1"/>
          <p:nvPr/>
        </p:nvSpPr>
        <p:spPr>
          <a:xfrm>
            <a:off x="1979712" y="260648"/>
            <a:ext cx="360040" cy="461665"/>
          </a:xfrm>
          <a:prstGeom prst="rect">
            <a:avLst/>
          </a:prstGeom>
          <a:noFill/>
        </p:spPr>
        <p:txBody>
          <a:bodyPr wrap="square" rtlCol="0">
            <a:spAutoFit/>
          </a:bodyPr>
          <a:lstStyle/>
          <a:p>
            <a:r>
              <a:rPr lang="en-CA" dirty="0" smtClean="0">
                <a:solidFill>
                  <a:schemeClr val="tx1"/>
                </a:solidFill>
              </a:rPr>
              <a:t>5</a:t>
            </a:r>
            <a:endParaRPr lang="en-GB" dirty="0">
              <a:solidFill>
                <a:schemeClr val="tx1"/>
              </a:solidFill>
            </a:endParaRPr>
          </a:p>
        </p:txBody>
      </p:sp>
      <p:pic>
        <p:nvPicPr>
          <p:cNvPr id="9" name="Picture 8" descr="hand.jpg"/>
          <p:cNvPicPr>
            <a:picLocks noChangeAspect="1"/>
          </p:cNvPicPr>
          <p:nvPr/>
        </p:nvPicPr>
        <p:blipFill>
          <a:blip r:embed="rId2" cstate="print"/>
          <a:srcRect r="60631" b="42440"/>
          <a:stretch>
            <a:fillRect/>
          </a:stretch>
        </p:blipFill>
        <p:spPr>
          <a:xfrm>
            <a:off x="395536" y="3573016"/>
            <a:ext cx="3175145" cy="2901419"/>
          </a:xfrm>
          <a:prstGeom prst="rect">
            <a:avLst/>
          </a:prstGeom>
        </p:spPr>
      </p:pic>
      <p:sp>
        <p:nvSpPr>
          <p:cNvPr id="10" name="TextBox 9"/>
          <p:cNvSpPr txBox="1"/>
          <p:nvPr/>
        </p:nvSpPr>
        <p:spPr>
          <a:xfrm>
            <a:off x="2627784" y="5445224"/>
            <a:ext cx="288032" cy="369332"/>
          </a:xfrm>
          <a:prstGeom prst="rect">
            <a:avLst/>
          </a:prstGeom>
          <a:solidFill>
            <a:schemeClr val="accent1"/>
          </a:solidFill>
          <a:ln>
            <a:solidFill>
              <a:schemeClr val="accent1"/>
            </a:solidFill>
          </a:ln>
        </p:spPr>
        <p:txBody>
          <a:bodyPr wrap="square" rtlCol="0">
            <a:spAutoFit/>
          </a:bodyPr>
          <a:lstStyle/>
          <a:p>
            <a:r>
              <a:rPr lang="en-CA" sz="1800" dirty="0" smtClean="0">
                <a:solidFill>
                  <a:schemeClr val="tx1"/>
                </a:solidFill>
              </a:rPr>
              <a:t>1</a:t>
            </a:r>
            <a:endParaRPr lang="en-GB" sz="1800" dirty="0">
              <a:solidFill>
                <a:schemeClr val="tx1"/>
              </a:solidFill>
            </a:endParaRPr>
          </a:p>
        </p:txBody>
      </p:sp>
      <p:sp>
        <p:nvSpPr>
          <p:cNvPr id="11" name="TextBox 10"/>
          <p:cNvSpPr txBox="1"/>
          <p:nvPr/>
        </p:nvSpPr>
        <p:spPr>
          <a:xfrm>
            <a:off x="2915816" y="4941168"/>
            <a:ext cx="288032" cy="369332"/>
          </a:xfrm>
          <a:prstGeom prst="rect">
            <a:avLst/>
          </a:prstGeom>
          <a:solidFill>
            <a:schemeClr val="accent1"/>
          </a:solidFill>
        </p:spPr>
        <p:txBody>
          <a:bodyPr wrap="square" rtlCol="0">
            <a:spAutoFit/>
          </a:bodyPr>
          <a:lstStyle/>
          <a:p>
            <a:r>
              <a:rPr lang="en-CA" sz="1800" dirty="0" smtClean="0">
                <a:solidFill>
                  <a:schemeClr val="tx1"/>
                </a:solidFill>
              </a:rPr>
              <a:t>2</a:t>
            </a:r>
            <a:endParaRPr lang="en-GB" sz="1800" dirty="0">
              <a:solidFill>
                <a:schemeClr val="tx1"/>
              </a:solidFill>
            </a:endParaRPr>
          </a:p>
        </p:txBody>
      </p:sp>
      <p:sp>
        <p:nvSpPr>
          <p:cNvPr id="12" name="TextBox 11"/>
          <p:cNvSpPr txBox="1"/>
          <p:nvPr/>
        </p:nvSpPr>
        <p:spPr>
          <a:xfrm>
            <a:off x="2843808" y="4509120"/>
            <a:ext cx="288032" cy="369332"/>
          </a:xfrm>
          <a:prstGeom prst="rect">
            <a:avLst/>
          </a:prstGeom>
          <a:solidFill>
            <a:schemeClr val="accent1"/>
          </a:solidFill>
          <a:ln>
            <a:solidFill>
              <a:schemeClr val="accent1"/>
            </a:solidFill>
          </a:ln>
        </p:spPr>
        <p:txBody>
          <a:bodyPr wrap="square" rtlCol="0">
            <a:spAutoFit/>
          </a:bodyPr>
          <a:lstStyle/>
          <a:p>
            <a:r>
              <a:rPr lang="en-CA" sz="1800" dirty="0" smtClean="0">
                <a:solidFill>
                  <a:schemeClr val="tx1"/>
                </a:solidFill>
              </a:rPr>
              <a:t>3</a:t>
            </a:r>
            <a:endParaRPr lang="en-GB" sz="1800" dirty="0">
              <a:solidFill>
                <a:schemeClr val="tx1"/>
              </a:solidFill>
            </a:endParaRPr>
          </a:p>
        </p:txBody>
      </p:sp>
      <p:sp>
        <p:nvSpPr>
          <p:cNvPr id="13" name="TextBox 12"/>
          <p:cNvSpPr txBox="1"/>
          <p:nvPr/>
        </p:nvSpPr>
        <p:spPr>
          <a:xfrm>
            <a:off x="1979712" y="4005064"/>
            <a:ext cx="288032" cy="369332"/>
          </a:xfrm>
          <a:prstGeom prst="rect">
            <a:avLst/>
          </a:prstGeom>
          <a:solidFill>
            <a:schemeClr val="accent1"/>
          </a:solidFill>
          <a:ln>
            <a:solidFill>
              <a:schemeClr val="accent1"/>
            </a:solidFill>
          </a:ln>
        </p:spPr>
        <p:txBody>
          <a:bodyPr wrap="square" rtlCol="0">
            <a:spAutoFit/>
          </a:bodyPr>
          <a:lstStyle/>
          <a:p>
            <a:r>
              <a:rPr lang="en-CA" sz="1800" dirty="0" smtClean="0">
                <a:solidFill>
                  <a:schemeClr val="tx1"/>
                </a:solidFill>
              </a:rPr>
              <a:t>4</a:t>
            </a:r>
            <a:endParaRPr lang="en-GB" sz="1800" dirty="0">
              <a:solidFill>
                <a:schemeClr val="tx1"/>
              </a:solidFill>
            </a:endParaRPr>
          </a:p>
        </p:txBody>
      </p:sp>
      <p:sp>
        <p:nvSpPr>
          <p:cNvPr id="14" name="TextBox 13"/>
          <p:cNvSpPr txBox="1"/>
          <p:nvPr/>
        </p:nvSpPr>
        <p:spPr>
          <a:xfrm>
            <a:off x="1187624" y="3212976"/>
            <a:ext cx="1512168" cy="461665"/>
          </a:xfrm>
          <a:prstGeom prst="rect">
            <a:avLst/>
          </a:prstGeom>
          <a:noFill/>
        </p:spPr>
        <p:txBody>
          <a:bodyPr wrap="square" rtlCol="0">
            <a:spAutoFit/>
          </a:bodyPr>
          <a:lstStyle/>
          <a:p>
            <a:pPr algn="ctr"/>
            <a:r>
              <a:rPr lang="en-CA" b="1" dirty="0" smtClean="0">
                <a:solidFill>
                  <a:schemeClr val="tx1"/>
                </a:solidFill>
                <a:latin typeface="+mj-lt"/>
              </a:rPr>
              <a:t>Lines</a:t>
            </a:r>
            <a:endParaRPr lang="en-GB" b="1" dirty="0">
              <a:solidFill>
                <a:schemeClr val="tx1"/>
              </a:solidFill>
              <a:latin typeface="+mj-lt"/>
            </a:endParaRPr>
          </a:p>
        </p:txBody>
      </p:sp>
      <p:sp>
        <p:nvSpPr>
          <p:cNvPr id="15" name="TextBox 14"/>
          <p:cNvSpPr txBox="1"/>
          <p:nvPr/>
        </p:nvSpPr>
        <p:spPr>
          <a:xfrm>
            <a:off x="1331640" y="6381328"/>
            <a:ext cx="1584176" cy="461665"/>
          </a:xfrm>
          <a:prstGeom prst="rect">
            <a:avLst/>
          </a:prstGeom>
          <a:noFill/>
        </p:spPr>
        <p:txBody>
          <a:bodyPr wrap="square" rtlCol="0">
            <a:spAutoFit/>
          </a:bodyPr>
          <a:lstStyle/>
          <a:p>
            <a:pPr algn="ctr"/>
            <a:r>
              <a:rPr lang="en-CA" b="1" dirty="0" smtClean="0">
                <a:solidFill>
                  <a:schemeClr val="tx1"/>
                </a:solidFill>
                <a:latin typeface="+mj-lt"/>
              </a:rPr>
              <a:t>Spaces</a:t>
            </a:r>
            <a:endParaRPr lang="en-GB" b="1" dirty="0">
              <a:solidFill>
                <a:schemeClr val="tx1"/>
              </a:solidFill>
              <a:latin typeface="+mj-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332656"/>
            <a:ext cx="8280920" cy="6370975"/>
          </a:xfrm>
          <a:prstGeom prst="rect">
            <a:avLst/>
          </a:prstGeom>
          <a:noFill/>
        </p:spPr>
        <p:txBody>
          <a:bodyPr wrap="square" rtlCol="0">
            <a:spAutoFit/>
          </a:bodyPr>
          <a:lstStyle/>
          <a:p>
            <a:pPr algn="ctr"/>
            <a:r>
              <a:rPr lang="en-CA" u="sng" dirty="0" smtClean="0">
                <a:solidFill>
                  <a:schemeClr val="tx1"/>
                </a:solidFill>
                <a:effectLst>
                  <a:outerShdw blurRad="38100" dist="38100" dir="2700000" algn="tl">
                    <a:srgbClr val="000000">
                      <a:alpha val="43137"/>
                    </a:srgbClr>
                  </a:outerShdw>
                </a:effectLst>
                <a:latin typeface="+mj-lt"/>
              </a:rPr>
              <a:t>Pitch Names</a:t>
            </a:r>
          </a:p>
          <a:p>
            <a:r>
              <a:rPr lang="en-CA" dirty="0" smtClean="0">
                <a:solidFill>
                  <a:schemeClr val="tx1"/>
                </a:solidFill>
                <a:effectLst>
                  <a:outerShdw blurRad="38100" dist="38100" dir="2700000" algn="tl">
                    <a:srgbClr val="000000">
                      <a:alpha val="43137"/>
                    </a:srgbClr>
                  </a:outerShdw>
                </a:effectLst>
                <a:latin typeface="+mj-lt"/>
              </a:rPr>
              <a:t>Locate your middle finger  - just like your belly button is in the middle of your body, your middle finger is in the middle of the staff.  It is called “b”.</a:t>
            </a:r>
          </a:p>
          <a:p>
            <a:endParaRPr lang="en-CA" dirty="0" smtClean="0">
              <a:solidFill>
                <a:schemeClr val="tx1"/>
              </a:solidFill>
              <a:effectLst>
                <a:outerShdw blurRad="38100" dist="38100" dir="2700000" algn="tl">
                  <a:srgbClr val="000000">
                    <a:alpha val="43137"/>
                  </a:srgbClr>
                </a:outerShdw>
              </a:effectLst>
              <a:latin typeface="+mj-lt"/>
            </a:endParaRPr>
          </a:p>
          <a:p>
            <a:r>
              <a:rPr lang="en-CA" dirty="0" smtClean="0">
                <a:solidFill>
                  <a:schemeClr val="tx1"/>
                </a:solidFill>
                <a:effectLst>
                  <a:outerShdw blurRad="38100" dist="38100" dir="2700000" algn="tl">
                    <a:srgbClr val="000000">
                      <a:alpha val="43137"/>
                    </a:srgbClr>
                  </a:outerShdw>
                </a:effectLst>
                <a:latin typeface="+mj-lt"/>
              </a:rPr>
              <a:t>In music we have seven note names that go </a:t>
            </a:r>
          </a:p>
          <a:p>
            <a:r>
              <a:rPr lang="en-CA" dirty="0" smtClean="0">
                <a:solidFill>
                  <a:schemeClr val="tx1"/>
                </a:solidFill>
                <a:effectLst>
                  <a:outerShdw blurRad="38100" dist="38100" dir="2700000" algn="tl">
                    <a:srgbClr val="000000">
                      <a:alpha val="43137"/>
                    </a:srgbClr>
                  </a:outerShdw>
                </a:effectLst>
                <a:latin typeface="+mj-lt"/>
              </a:rPr>
              <a:t>					 a, b, c, d e, f, g</a:t>
            </a:r>
          </a:p>
          <a:p>
            <a:endParaRPr lang="en-CA" dirty="0" smtClean="0">
              <a:solidFill>
                <a:schemeClr val="tx1"/>
              </a:solidFill>
              <a:effectLst>
                <a:outerShdw blurRad="38100" dist="38100" dir="2700000" algn="tl">
                  <a:srgbClr val="000000">
                    <a:alpha val="43137"/>
                  </a:srgbClr>
                </a:outerShdw>
              </a:effectLst>
              <a:latin typeface="+mj-lt"/>
            </a:endParaRPr>
          </a:p>
          <a:p>
            <a:endParaRPr lang="en-CA" dirty="0" smtClean="0">
              <a:solidFill>
                <a:schemeClr val="tx1"/>
              </a:solidFill>
              <a:effectLst>
                <a:outerShdw blurRad="38100" dist="38100" dir="2700000" algn="tl">
                  <a:srgbClr val="000000">
                    <a:alpha val="43137"/>
                  </a:srgbClr>
                </a:outerShdw>
              </a:effectLst>
              <a:latin typeface="+mj-lt"/>
            </a:endParaRPr>
          </a:p>
          <a:p>
            <a:r>
              <a:rPr lang="en-CA" dirty="0" smtClean="0">
                <a:solidFill>
                  <a:schemeClr val="tx1"/>
                </a:solidFill>
                <a:effectLst>
                  <a:outerShdw blurRad="38100" dist="38100" dir="2700000" algn="tl">
                    <a:srgbClr val="000000">
                      <a:alpha val="43137"/>
                    </a:srgbClr>
                  </a:outerShdw>
                </a:effectLst>
                <a:latin typeface="+mj-lt"/>
              </a:rPr>
              <a:t>						And then they repeat.  It is easy to figure out 			the names of the notes if you remember 						where “b” (belly button b) is located on your 					hand staff.</a:t>
            </a:r>
          </a:p>
          <a:p>
            <a:endParaRPr lang="en-CA" dirty="0" smtClean="0">
              <a:solidFill>
                <a:schemeClr val="tx1"/>
              </a:solidFill>
              <a:effectLst>
                <a:outerShdw blurRad="38100" dist="38100" dir="2700000" algn="tl">
                  <a:srgbClr val="000000">
                    <a:alpha val="43137"/>
                  </a:srgbClr>
                </a:outerShdw>
              </a:effectLst>
              <a:latin typeface="+mj-lt"/>
            </a:endParaRPr>
          </a:p>
          <a:p>
            <a:r>
              <a:rPr lang="en-CA" dirty="0" smtClean="0">
                <a:solidFill>
                  <a:schemeClr val="tx1"/>
                </a:solidFill>
                <a:effectLst>
                  <a:outerShdw blurRad="38100" dist="38100" dir="2700000" algn="tl">
                    <a:srgbClr val="000000">
                      <a:alpha val="43137"/>
                    </a:srgbClr>
                  </a:outerShdw>
                </a:effectLst>
                <a:latin typeface="+mj-lt"/>
              </a:rPr>
              <a:t>						Watch the video that goes with this 								lesson to 	see if you can figure out all 							the note names.</a:t>
            </a:r>
            <a:endParaRPr lang="en-GB" dirty="0">
              <a:solidFill>
                <a:schemeClr val="tx1"/>
              </a:solidFill>
              <a:latin typeface="+mj-lt"/>
            </a:endParaRPr>
          </a:p>
        </p:txBody>
      </p:sp>
      <p:pic>
        <p:nvPicPr>
          <p:cNvPr id="3" name="Picture 2" descr="hand.jpg"/>
          <p:cNvPicPr>
            <a:picLocks noChangeAspect="1"/>
          </p:cNvPicPr>
          <p:nvPr/>
        </p:nvPicPr>
        <p:blipFill>
          <a:blip r:embed="rId2" cstate="print"/>
          <a:srcRect r="60631" b="50000"/>
          <a:stretch>
            <a:fillRect/>
          </a:stretch>
        </p:blipFill>
        <p:spPr>
          <a:xfrm>
            <a:off x="-1" y="3501008"/>
            <a:ext cx="3175061" cy="2520280"/>
          </a:xfrm>
          <a:prstGeom prst="rect">
            <a:avLst/>
          </a:prstGeom>
        </p:spPr>
      </p:pic>
      <p:sp>
        <p:nvSpPr>
          <p:cNvPr id="4" name="TextBox 3"/>
          <p:cNvSpPr txBox="1"/>
          <p:nvPr/>
        </p:nvSpPr>
        <p:spPr>
          <a:xfrm>
            <a:off x="2843808" y="4581128"/>
            <a:ext cx="360040" cy="338554"/>
          </a:xfrm>
          <a:prstGeom prst="rect">
            <a:avLst/>
          </a:prstGeom>
          <a:solidFill>
            <a:srgbClr val="FFC000"/>
          </a:solidFill>
        </p:spPr>
        <p:txBody>
          <a:bodyPr wrap="square" rtlCol="0">
            <a:spAutoFit/>
          </a:bodyPr>
          <a:lstStyle/>
          <a:p>
            <a:r>
              <a:rPr lang="en-CA" sz="1600" dirty="0" smtClean="0">
                <a:solidFill>
                  <a:schemeClr val="tx1"/>
                </a:solidFill>
              </a:rPr>
              <a:t>b</a:t>
            </a:r>
            <a:endParaRPr lang="en-GB" sz="1600" dirty="0">
              <a:solidFill>
                <a:schemeClr val="tx1"/>
              </a:solidFill>
            </a:endParaRPr>
          </a:p>
        </p:txBody>
      </p:sp>
      <p:sp>
        <p:nvSpPr>
          <p:cNvPr id="5" name="TextBox 4"/>
          <p:cNvSpPr txBox="1"/>
          <p:nvPr/>
        </p:nvSpPr>
        <p:spPr>
          <a:xfrm>
            <a:off x="2123728" y="4509120"/>
            <a:ext cx="360040" cy="338554"/>
          </a:xfrm>
          <a:prstGeom prst="rect">
            <a:avLst/>
          </a:prstGeom>
          <a:solidFill>
            <a:schemeClr val="accent5"/>
          </a:solidFill>
        </p:spPr>
        <p:txBody>
          <a:bodyPr wrap="square" rtlCol="0">
            <a:spAutoFit/>
          </a:bodyPr>
          <a:lstStyle/>
          <a:p>
            <a:r>
              <a:rPr lang="en-CA" sz="1600" dirty="0" smtClean="0">
                <a:solidFill>
                  <a:schemeClr val="tx1"/>
                </a:solidFill>
              </a:rPr>
              <a:t>c</a:t>
            </a:r>
            <a:endParaRPr lang="en-GB" sz="1600" dirty="0">
              <a:solidFill>
                <a:schemeClr val="tx1"/>
              </a:solidFill>
            </a:endParaRPr>
          </a:p>
        </p:txBody>
      </p:sp>
      <p:sp>
        <p:nvSpPr>
          <p:cNvPr id="6" name="TextBox 5"/>
          <p:cNvSpPr txBox="1"/>
          <p:nvPr/>
        </p:nvSpPr>
        <p:spPr>
          <a:xfrm>
            <a:off x="2339752" y="4077072"/>
            <a:ext cx="360040" cy="338554"/>
          </a:xfrm>
          <a:prstGeom prst="rect">
            <a:avLst/>
          </a:prstGeom>
          <a:solidFill>
            <a:srgbClr val="FFC000"/>
          </a:solidFill>
        </p:spPr>
        <p:txBody>
          <a:bodyPr wrap="square" rtlCol="0">
            <a:spAutoFit/>
          </a:bodyPr>
          <a:lstStyle/>
          <a:p>
            <a:r>
              <a:rPr lang="en-CA" sz="1600" dirty="0" smtClean="0">
                <a:solidFill>
                  <a:schemeClr val="tx1"/>
                </a:solidFill>
              </a:rPr>
              <a:t>d</a:t>
            </a:r>
            <a:endParaRPr lang="en-GB" sz="1600" dirty="0">
              <a:solidFill>
                <a:schemeClr val="tx1"/>
              </a:solidFill>
            </a:endParaRPr>
          </a:p>
        </p:txBody>
      </p:sp>
      <p:sp>
        <p:nvSpPr>
          <p:cNvPr id="7" name="TextBox 6"/>
          <p:cNvSpPr txBox="1"/>
          <p:nvPr/>
        </p:nvSpPr>
        <p:spPr>
          <a:xfrm>
            <a:off x="1475656" y="3933056"/>
            <a:ext cx="360040" cy="338554"/>
          </a:xfrm>
          <a:prstGeom prst="rect">
            <a:avLst/>
          </a:prstGeom>
          <a:solidFill>
            <a:schemeClr val="accent5"/>
          </a:solidFill>
        </p:spPr>
        <p:txBody>
          <a:bodyPr wrap="square" rtlCol="0">
            <a:spAutoFit/>
          </a:bodyPr>
          <a:lstStyle/>
          <a:p>
            <a:r>
              <a:rPr lang="en-CA" sz="1600" dirty="0" smtClean="0">
                <a:solidFill>
                  <a:schemeClr val="tx1"/>
                </a:solidFill>
              </a:rPr>
              <a:t>e</a:t>
            </a:r>
            <a:endParaRPr lang="en-GB" sz="1600" dirty="0">
              <a:solidFill>
                <a:schemeClr val="tx1"/>
              </a:solidFill>
            </a:endParaRPr>
          </a:p>
        </p:txBody>
      </p:sp>
      <p:sp>
        <p:nvSpPr>
          <p:cNvPr id="8" name="TextBox 7"/>
          <p:cNvSpPr txBox="1"/>
          <p:nvPr/>
        </p:nvSpPr>
        <p:spPr>
          <a:xfrm>
            <a:off x="1115616" y="3645024"/>
            <a:ext cx="360040" cy="338554"/>
          </a:xfrm>
          <a:prstGeom prst="rect">
            <a:avLst/>
          </a:prstGeom>
          <a:solidFill>
            <a:srgbClr val="FFC000"/>
          </a:solidFill>
        </p:spPr>
        <p:txBody>
          <a:bodyPr wrap="square" rtlCol="0">
            <a:spAutoFit/>
          </a:bodyPr>
          <a:lstStyle/>
          <a:p>
            <a:r>
              <a:rPr lang="en-CA" sz="1600" dirty="0" smtClean="0">
                <a:solidFill>
                  <a:schemeClr val="tx1"/>
                </a:solidFill>
              </a:rPr>
              <a:t>f</a:t>
            </a:r>
            <a:endParaRPr lang="en-GB" sz="1600" dirty="0">
              <a:solidFill>
                <a:schemeClr val="tx1"/>
              </a:solidFill>
            </a:endParaRPr>
          </a:p>
        </p:txBody>
      </p:sp>
      <p:sp>
        <p:nvSpPr>
          <p:cNvPr id="9" name="TextBox 8"/>
          <p:cNvSpPr txBox="1"/>
          <p:nvPr/>
        </p:nvSpPr>
        <p:spPr>
          <a:xfrm>
            <a:off x="2123728" y="4941168"/>
            <a:ext cx="360040" cy="338554"/>
          </a:xfrm>
          <a:prstGeom prst="rect">
            <a:avLst/>
          </a:prstGeom>
          <a:solidFill>
            <a:schemeClr val="accent5"/>
          </a:solidFill>
        </p:spPr>
        <p:txBody>
          <a:bodyPr wrap="square" rtlCol="0">
            <a:spAutoFit/>
          </a:bodyPr>
          <a:lstStyle/>
          <a:p>
            <a:r>
              <a:rPr lang="en-CA" sz="1600" dirty="0" smtClean="0">
                <a:solidFill>
                  <a:schemeClr val="tx1"/>
                </a:solidFill>
              </a:rPr>
              <a:t>a</a:t>
            </a:r>
            <a:endParaRPr lang="en-GB" sz="1600" dirty="0">
              <a:solidFill>
                <a:schemeClr val="tx1"/>
              </a:solidFill>
            </a:endParaRPr>
          </a:p>
        </p:txBody>
      </p:sp>
      <p:sp>
        <p:nvSpPr>
          <p:cNvPr id="10" name="TextBox 9"/>
          <p:cNvSpPr txBox="1"/>
          <p:nvPr/>
        </p:nvSpPr>
        <p:spPr>
          <a:xfrm>
            <a:off x="2699792" y="5157192"/>
            <a:ext cx="360040" cy="338554"/>
          </a:xfrm>
          <a:prstGeom prst="rect">
            <a:avLst/>
          </a:prstGeom>
          <a:solidFill>
            <a:srgbClr val="FFC000"/>
          </a:solidFill>
        </p:spPr>
        <p:txBody>
          <a:bodyPr wrap="square" rtlCol="0">
            <a:spAutoFit/>
          </a:bodyPr>
          <a:lstStyle/>
          <a:p>
            <a:r>
              <a:rPr lang="en-CA" sz="1600" dirty="0" smtClean="0">
                <a:solidFill>
                  <a:schemeClr val="tx1"/>
                </a:solidFill>
              </a:rPr>
              <a:t>g</a:t>
            </a:r>
            <a:endParaRPr lang="en-GB" sz="1600" dirty="0">
              <a:solidFill>
                <a:schemeClr val="tx1"/>
              </a:solidFill>
            </a:endParaRPr>
          </a:p>
        </p:txBody>
      </p:sp>
      <p:sp>
        <p:nvSpPr>
          <p:cNvPr id="11" name="TextBox 10"/>
          <p:cNvSpPr txBox="1"/>
          <p:nvPr/>
        </p:nvSpPr>
        <p:spPr>
          <a:xfrm>
            <a:off x="1979712" y="5301208"/>
            <a:ext cx="360040" cy="338554"/>
          </a:xfrm>
          <a:prstGeom prst="rect">
            <a:avLst/>
          </a:prstGeom>
          <a:solidFill>
            <a:schemeClr val="accent5"/>
          </a:solidFill>
        </p:spPr>
        <p:txBody>
          <a:bodyPr wrap="square" rtlCol="0">
            <a:spAutoFit/>
          </a:bodyPr>
          <a:lstStyle/>
          <a:p>
            <a:r>
              <a:rPr lang="en-CA" sz="1600" dirty="0" smtClean="0">
                <a:solidFill>
                  <a:schemeClr val="tx1"/>
                </a:solidFill>
              </a:rPr>
              <a:t>f</a:t>
            </a:r>
            <a:endParaRPr lang="en-GB" sz="1600" dirty="0">
              <a:solidFill>
                <a:schemeClr val="tx1"/>
              </a:solidFill>
            </a:endParaRPr>
          </a:p>
        </p:txBody>
      </p:sp>
      <p:sp>
        <p:nvSpPr>
          <p:cNvPr id="12" name="TextBox 11"/>
          <p:cNvSpPr txBox="1"/>
          <p:nvPr/>
        </p:nvSpPr>
        <p:spPr>
          <a:xfrm>
            <a:off x="2195736" y="5589240"/>
            <a:ext cx="360040" cy="338554"/>
          </a:xfrm>
          <a:prstGeom prst="rect">
            <a:avLst/>
          </a:prstGeom>
          <a:solidFill>
            <a:srgbClr val="FFC000"/>
          </a:solidFill>
        </p:spPr>
        <p:txBody>
          <a:bodyPr wrap="square" rtlCol="0">
            <a:spAutoFit/>
          </a:bodyPr>
          <a:lstStyle/>
          <a:p>
            <a:r>
              <a:rPr lang="en-CA" sz="1600" dirty="0" smtClean="0">
                <a:solidFill>
                  <a:schemeClr val="tx1"/>
                </a:solidFill>
              </a:rPr>
              <a:t>e</a:t>
            </a:r>
            <a:endParaRPr lang="en-GB" sz="1600"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1" name="Picture 1"/>
          <p:cNvPicPr>
            <a:picLocks noChangeAspect="1" noChangeArrowheads="1"/>
          </p:cNvPicPr>
          <p:nvPr/>
        </p:nvPicPr>
        <p:blipFill>
          <a:blip r:embed="rId4" cstate="print"/>
          <a:srcRect l="3799" t="46667" r="3799" b="20003"/>
          <a:stretch>
            <a:fillRect/>
          </a:stretch>
        </p:blipFill>
        <p:spPr bwMode="auto">
          <a:xfrm>
            <a:off x="990600" y="3581400"/>
            <a:ext cx="2438400" cy="1071563"/>
          </a:xfrm>
          <a:prstGeom prst="rect">
            <a:avLst/>
          </a:prstGeom>
          <a:noFill/>
          <a:ln w="9525">
            <a:noFill/>
            <a:round/>
            <a:headEnd/>
            <a:tailEnd/>
          </a:ln>
          <a:effectLst/>
        </p:spPr>
      </p:pic>
      <p:sp>
        <p:nvSpPr>
          <p:cNvPr id="15362" name="Text Box 2"/>
          <p:cNvSpPr txBox="1">
            <a:spLocks noChangeArrowheads="1"/>
          </p:cNvSpPr>
          <p:nvPr/>
        </p:nvSpPr>
        <p:spPr bwMode="auto">
          <a:xfrm>
            <a:off x="304800" y="495300"/>
            <a:ext cx="8534400" cy="763588"/>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a:solidFill>
                  <a:srgbClr val="000000"/>
                </a:solidFill>
                <a:effectLst>
                  <a:outerShdw blurRad="38100" dist="38100" dir="2700000" algn="tl">
                    <a:srgbClr val="FFFFFF"/>
                  </a:outerShdw>
                </a:effectLst>
                <a:latin typeface="Arial" charset="0"/>
              </a:rPr>
              <a:t>Pitch</a:t>
            </a:r>
          </a:p>
        </p:txBody>
      </p:sp>
      <p:sp>
        <p:nvSpPr>
          <p:cNvPr id="15363" name="Text Box 3"/>
          <p:cNvSpPr txBox="1">
            <a:spLocks noChangeArrowheads="1"/>
          </p:cNvSpPr>
          <p:nvPr/>
        </p:nvSpPr>
        <p:spPr bwMode="auto">
          <a:xfrm>
            <a:off x="533400" y="1403350"/>
            <a:ext cx="8305800" cy="119062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b="1" u="sng" dirty="0">
                <a:solidFill>
                  <a:srgbClr val="FF0033"/>
                </a:solidFill>
                <a:latin typeface="Arial" charset="0"/>
              </a:rPr>
              <a:t>Pitch</a:t>
            </a:r>
            <a:r>
              <a:rPr lang="en-US" b="1" dirty="0">
                <a:solidFill>
                  <a:srgbClr val="FF0033"/>
                </a:solidFill>
                <a:latin typeface="Arial" charset="0"/>
              </a:rPr>
              <a:t> </a:t>
            </a:r>
            <a:r>
              <a:rPr lang="en-US" dirty="0">
                <a:solidFill>
                  <a:srgbClr val="000000"/>
                </a:solidFill>
                <a:latin typeface="Arial" charset="0"/>
              </a:rPr>
              <a:t>refers to the highness or lowness of a sound.  In music the highness or lowness of a sound is determined by its placement on the staff.  </a:t>
            </a:r>
          </a:p>
        </p:txBody>
      </p:sp>
      <p:sp>
        <p:nvSpPr>
          <p:cNvPr id="15364" name="Text Box 4"/>
          <p:cNvSpPr txBox="1">
            <a:spLocks noChangeArrowheads="1"/>
          </p:cNvSpPr>
          <p:nvPr/>
        </p:nvSpPr>
        <p:spPr bwMode="auto">
          <a:xfrm>
            <a:off x="3200400" y="2590800"/>
            <a:ext cx="2667000" cy="46037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High sound</a:t>
            </a:r>
          </a:p>
        </p:txBody>
      </p:sp>
      <p:sp>
        <p:nvSpPr>
          <p:cNvPr id="15365" name="Line 5"/>
          <p:cNvSpPr>
            <a:spLocks noChangeShapeType="1"/>
          </p:cNvSpPr>
          <p:nvPr/>
        </p:nvSpPr>
        <p:spPr bwMode="auto">
          <a:xfrm flipH="1">
            <a:off x="2965450" y="3040063"/>
            <a:ext cx="852488" cy="779462"/>
          </a:xfrm>
          <a:prstGeom prst="line">
            <a:avLst/>
          </a:prstGeom>
          <a:noFill/>
          <a:ln w="38160">
            <a:solidFill>
              <a:srgbClr val="000000"/>
            </a:solidFill>
            <a:miter lim="800000"/>
            <a:headEnd/>
            <a:tailEnd type="triangle" w="med" len="med"/>
          </a:ln>
          <a:effectLst/>
        </p:spPr>
        <p:txBody>
          <a:bodyPr/>
          <a:lstStyle/>
          <a:p>
            <a:endParaRPr lang="en-GB"/>
          </a:p>
        </p:txBody>
      </p:sp>
      <p:sp>
        <p:nvSpPr>
          <p:cNvPr id="15366" name="Text Box 6"/>
          <p:cNvSpPr txBox="1">
            <a:spLocks noChangeArrowheads="1"/>
          </p:cNvSpPr>
          <p:nvPr/>
        </p:nvSpPr>
        <p:spPr bwMode="auto">
          <a:xfrm>
            <a:off x="381000" y="4953000"/>
            <a:ext cx="2667000" cy="46037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Low sound</a:t>
            </a:r>
          </a:p>
        </p:txBody>
      </p:sp>
      <p:sp>
        <p:nvSpPr>
          <p:cNvPr id="15367" name="Line 7"/>
          <p:cNvSpPr>
            <a:spLocks noChangeShapeType="1"/>
          </p:cNvSpPr>
          <p:nvPr/>
        </p:nvSpPr>
        <p:spPr bwMode="auto">
          <a:xfrm flipV="1">
            <a:off x="909638" y="4451350"/>
            <a:ext cx="425450" cy="546100"/>
          </a:xfrm>
          <a:prstGeom prst="line">
            <a:avLst/>
          </a:prstGeom>
          <a:noFill/>
          <a:ln w="38160">
            <a:solidFill>
              <a:srgbClr val="000000"/>
            </a:solidFill>
            <a:miter lim="800000"/>
            <a:headEnd/>
            <a:tailEnd type="triangle" w="med" len="med"/>
          </a:ln>
          <a:effectLst/>
        </p:spPr>
        <p:txBody>
          <a:bodyPr/>
          <a:lstStyle/>
          <a:p>
            <a:endParaRPr lang="en-GB"/>
          </a:p>
        </p:txBody>
      </p:sp>
      <p:sp>
        <p:nvSpPr>
          <p:cNvPr id="15368" name="Text Box 8"/>
          <p:cNvSpPr txBox="1">
            <a:spLocks noChangeArrowheads="1"/>
          </p:cNvSpPr>
          <p:nvPr/>
        </p:nvSpPr>
        <p:spPr bwMode="auto">
          <a:xfrm>
            <a:off x="4038600" y="5562600"/>
            <a:ext cx="4800600" cy="825500"/>
          </a:xfrm>
          <a:prstGeom prst="rect">
            <a:avLst/>
          </a:prstGeom>
          <a:noFill/>
          <a:ln w="38160">
            <a:solidFill>
              <a:srgbClr val="000000"/>
            </a:solidFill>
            <a:miter lim="800000"/>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FF0033"/>
                </a:solidFill>
                <a:latin typeface="Arial" charset="0"/>
              </a:rPr>
              <a:t>Click on the speaker icon (      )  to listen to the sound of each note</a:t>
            </a:r>
          </a:p>
        </p:txBody>
      </p:sp>
      <p:sp>
        <p:nvSpPr>
          <p:cNvPr id="15369" name="Text Box 9"/>
          <p:cNvSpPr txBox="1">
            <a:spLocks noChangeArrowheads="1"/>
          </p:cNvSpPr>
          <p:nvPr/>
        </p:nvSpPr>
        <p:spPr bwMode="auto">
          <a:xfrm>
            <a:off x="4419600" y="3810000"/>
            <a:ext cx="4114800" cy="825500"/>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Sounds may be placed on one of the lines or spaces </a:t>
            </a:r>
          </a:p>
        </p:txBody>
      </p:sp>
      <p:sp>
        <p:nvSpPr>
          <p:cNvPr id="15370" name="Line 10"/>
          <p:cNvSpPr>
            <a:spLocks noChangeShapeType="1"/>
          </p:cNvSpPr>
          <p:nvPr/>
        </p:nvSpPr>
        <p:spPr bwMode="auto">
          <a:xfrm flipH="1">
            <a:off x="3624263" y="3986213"/>
            <a:ext cx="676275" cy="104775"/>
          </a:xfrm>
          <a:prstGeom prst="line">
            <a:avLst/>
          </a:prstGeom>
          <a:noFill/>
          <a:ln w="38160">
            <a:solidFill>
              <a:srgbClr val="000000"/>
            </a:solidFill>
            <a:miter lim="800000"/>
            <a:headEnd/>
            <a:tailEnd type="triangle" w="med" len="med"/>
          </a:ln>
          <a:effectLst/>
        </p:spPr>
        <p:txBody>
          <a:bodyPr/>
          <a:lstStyle/>
          <a:p>
            <a:endParaRPr lang="en-GB"/>
          </a:p>
        </p:txBody>
      </p:sp>
      <p:graphicFrame>
        <p:nvGraphicFramePr>
          <p:cNvPr id="15371" name="Object 11"/>
          <p:cNvGraphicFramePr>
            <a:graphicFrameLocks noChangeAspect="1"/>
          </p:cNvGraphicFramePr>
          <p:nvPr/>
        </p:nvGraphicFramePr>
        <p:xfrm>
          <a:off x="7772400" y="5653088"/>
          <a:ext cx="381000" cy="590550"/>
        </p:xfrm>
        <a:graphic>
          <a:graphicData uri="http://schemas.openxmlformats.org/presentationml/2006/ole">
            <p:oleObj spid="_x0000_s15371" showAsIcon="1" r:id="rId5" imgW="380880" imgH="590400" progId="Package">
              <p:embed/>
            </p:oleObj>
          </a:graphicData>
        </a:graphic>
      </p:graphicFrame>
      <p:graphicFrame>
        <p:nvGraphicFramePr>
          <p:cNvPr id="15372" name="Object 12"/>
          <p:cNvGraphicFramePr>
            <a:graphicFrameLocks noChangeAspect="1"/>
          </p:cNvGraphicFramePr>
          <p:nvPr/>
        </p:nvGraphicFramePr>
        <p:xfrm>
          <a:off x="4876800" y="2667000"/>
          <a:ext cx="381000" cy="590550"/>
        </p:xfrm>
        <a:graphic>
          <a:graphicData uri="http://schemas.openxmlformats.org/presentationml/2006/ole">
            <p:oleObj spid="_x0000_s15372" name="Package" showAsIcon="1" r:id="rId6" imgW="380880" imgH="590400" progId="Package">
              <p:embed/>
            </p:oleObj>
          </a:graphicData>
        </a:graphic>
      </p:graphicFrame>
      <p:graphicFrame>
        <p:nvGraphicFramePr>
          <p:cNvPr id="15373" name="Object 13"/>
          <p:cNvGraphicFramePr>
            <a:graphicFrameLocks noChangeAspect="1"/>
          </p:cNvGraphicFramePr>
          <p:nvPr/>
        </p:nvGraphicFramePr>
        <p:xfrm>
          <a:off x="2057400" y="5029200"/>
          <a:ext cx="381000" cy="590550"/>
        </p:xfrm>
        <a:graphic>
          <a:graphicData uri="http://schemas.openxmlformats.org/presentationml/2006/ole">
            <p:oleObj spid="_x0000_s15373" name="Package" showAsIcon="1" r:id="rId7" imgW="380880" imgH="590400" progId="Package">
              <p:embed/>
            </p:oleObj>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Text Box 1"/>
          <p:cNvSpPr txBox="1">
            <a:spLocks noChangeArrowheads="1"/>
          </p:cNvSpPr>
          <p:nvPr/>
        </p:nvSpPr>
        <p:spPr bwMode="auto">
          <a:xfrm>
            <a:off x="304800" y="495300"/>
            <a:ext cx="8534400" cy="763588"/>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a:solidFill>
                  <a:srgbClr val="000000"/>
                </a:solidFill>
                <a:effectLst>
                  <a:outerShdw blurRad="38100" dist="38100" dir="2700000" algn="tl">
                    <a:srgbClr val="FFFFFF"/>
                  </a:outerShdw>
                </a:effectLst>
                <a:latin typeface="Arial" charset="0"/>
              </a:rPr>
              <a:t>Melody</a:t>
            </a:r>
          </a:p>
        </p:txBody>
      </p:sp>
      <p:sp>
        <p:nvSpPr>
          <p:cNvPr id="16386" name="Text Box 2"/>
          <p:cNvSpPr txBox="1">
            <a:spLocks noChangeArrowheads="1"/>
          </p:cNvSpPr>
          <p:nvPr/>
        </p:nvSpPr>
        <p:spPr bwMode="auto">
          <a:xfrm>
            <a:off x="457200" y="1905000"/>
            <a:ext cx="7696200" cy="825500"/>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When you put a row of notes together they create a </a:t>
            </a:r>
            <a:r>
              <a:rPr lang="en-US" b="1" u="sng">
                <a:solidFill>
                  <a:srgbClr val="FF0033"/>
                </a:solidFill>
                <a:latin typeface="Arial" charset="0"/>
              </a:rPr>
              <a:t>melody</a:t>
            </a:r>
            <a:r>
              <a:rPr lang="en-US">
                <a:solidFill>
                  <a:srgbClr val="FF0033"/>
                </a:solidFill>
                <a:latin typeface="Arial" charset="0"/>
              </a:rPr>
              <a:t> or </a:t>
            </a:r>
            <a:r>
              <a:rPr lang="en-US" b="1" u="sng">
                <a:solidFill>
                  <a:srgbClr val="FF0033"/>
                </a:solidFill>
                <a:latin typeface="Arial" charset="0"/>
              </a:rPr>
              <a:t>tune</a:t>
            </a:r>
          </a:p>
        </p:txBody>
      </p:sp>
      <p:sp>
        <p:nvSpPr>
          <p:cNvPr id="16387" name="Text Box 3"/>
          <p:cNvSpPr txBox="1">
            <a:spLocks noChangeArrowheads="1"/>
          </p:cNvSpPr>
          <p:nvPr/>
        </p:nvSpPr>
        <p:spPr bwMode="auto">
          <a:xfrm>
            <a:off x="3048000" y="3810000"/>
            <a:ext cx="8001000" cy="46037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Can you guess the name of the melody?  </a:t>
            </a:r>
          </a:p>
        </p:txBody>
      </p:sp>
      <p:sp>
        <p:nvSpPr>
          <p:cNvPr id="16388" name="Text Box 4"/>
          <p:cNvSpPr txBox="1">
            <a:spLocks noChangeArrowheads="1"/>
          </p:cNvSpPr>
          <p:nvPr/>
        </p:nvSpPr>
        <p:spPr bwMode="auto">
          <a:xfrm>
            <a:off x="457200" y="5029200"/>
            <a:ext cx="8153400" cy="119062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Notice how the notes in this melody move from line to space and space to line.  This is known as </a:t>
            </a:r>
            <a:r>
              <a:rPr lang="en-US" b="1" u="sng">
                <a:solidFill>
                  <a:srgbClr val="FF0033"/>
                </a:solidFill>
                <a:latin typeface="Arial" charset="0"/>
              </a:rPr>
              <a:t>step-wise motion</a:t>
            </a:r>
          </a:p>
        </p:txBody>
      </p:sp>
      <p:pic>
        <p:nvPicPr>
          <p:cNvPr id="16389" name="Picture 5"/>
          <p:cNvPicPr>
            <a:picLocks noChangeAspect="1" noChangeArrowheads="1"/>
          </p:cNvPicPr>
          <p:nvPr/>
        </p:nvPicPr>
        <p:blipFill>
          <a:blip r:embed="rId4" cstate="print"/>
          <a:srcRect l="3473" t="33752" r="5205" b="32509"/>
          <a:stretch>
            <a:fillRect/>
          </a:stretch>
        </p:blipFill>
        <p:spPr bwMode="auto">
          <a:xfrm>
            <a:off x="381000" y="2971800"/>
            <a:ext cx="8304213" cy="852488"/>
          </a:xfrm>
          <a:prstGeom prst="rect">
            <a:avLst/>
          </a:prstGeom>
          <a:noFill/>
          <a:ln w="9525">
            <a:noFill/>
            <a:round/>
            <a:headEnd/>
            <a:tailEnd/>
          </a:ln>
          <a:effectLst/>
        </p:spPr>
      </p:pic>
      <p:sp>
        <p:nvSpPr>
          <p:cNvPr id="16390" name="Rectangle 6"/>
          <p:cNvSpPr>
            <a:spLocks noChangeArrowheads="1"/>
          </p:cNvSpPr>
          <p:nvPr/>
        </p:nvSpPr>
        <p:spPr bwMode="auto">
          <a:xfrm>
            <a:off x="433388" y="3810000"/>
            <a:ext cx="3757612" cy="460375"/>
          </a:xfrm>
          <a:prstGeom prst="rect">
            <a:avLst/>
          </a:prstGeom>
          <a:noFill/>
          <a:ln w="9525">
            <a:noFill/>
            <a:round/>
            <a:headEnd/>
            <a:tailEnd/>
          </a:ln>
          <a:effectLst/>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Click the icon:</a:t>
            </a:r>
          </a:p>
        </p:txBody>
      </p:sp>
      <p:graphicFrame>
        <p:nvGraphicFramePr>
          <p:cNvPr id="16391" name="Object 7"/>
          <p:cNvGraphicFramePr>
            <a:graphicFrameLocks noChangeAspect="1"/>
          </p:cNvGraphicFramePr>
          <p:nvPr/>
        </p:nvGraphicFramePr>
        <p:xfrm>
          <a:off x="2438400" y="3886200"/>
          <a:ext cx="381000" cy="590550"/>
        </p:xfrm>
        <a:graphic>
          <a:graphicData uri="http://schemas.openxmlformats.org/presentationml/2006/ole">
            <p:oleObj spid="_x0000_s16391" showAsIcon="1" r:id="rId5" imgW="380880" imgH="590400" progId="Package">
              <p:embed/>
            </p:oleObj>
          </a:graphicData>
        </a:graphic>
      </p:graphicFrame>
      <p:sp>
        <p:nvSpPr>
          <p:cNvPr id="16392" name="Text Box 8"/>
          <p:cNvSpPr txBox="1">
            <a:spLocks noChangeArrowheads="1"/>
          </p:cNvSpPr>
          <p:nvPr/>
        </p:nvSpPr>
        <p:spPr bwMode="auto">
          <a:xfrm>
            <a:off x="533400" y="4419600"/>
            <a:ext cx="7239000" cy="460375"/>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b="1">
                <a:solidFill>
                  <a:srgbClr val="0000FF"/>
                </a:solidFill>
                <a:latin typeface="Arial" charset="0"/>
              </a:rPr>
              <a:t>That’s right!  It is  “Mary Had A Little Lamb”.</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fill="hold" nodeType="clickEffect">
                                  <p:stCondLst>
                                    <p:cond delay="0"/>
                                  </p:stCondLst>
                                  <p:childTnLst>
                                    <p:set>
                                      <p:cBhvr additive="repl">
                                        <p:cTn id="6" dur="1" fill="hold">
                                          <p:stCondLst>
                                            <p:cond delay="0"/>
                                          </p:stCondLst>
                                        </p:cTn>
                                        <p:tgtEl>
                                          <p:spTgt spid="16392"/>
                                        </p:tgtEl>
                                        <p:attrNameLst>
                                          <p:attrName>style.visibility</p:attrName>
                                        </p:attrNameLst>
                                      </p:cBhvr>
                                      <p:to>
                                        <p:strVal val="visible"/>
                                      </p:to>
                                    </p:set>
                                    <p:animEffect transition="in" filter="dissolve">
                                      <p:cBhvr additive="repl">
                                        <p:cTn id="7" dur="500"/>
                                        <p:tgtEl>
                                          <p:spTgt spid="16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Text Box 1"/>
          <p:cNvSpPr txBox="1">
            <a:spLocks noChangeArrowheads="1"/>
          </p:cNvSpPr>
          <p:nvPr/>
        </p:nvSpPr>
        <p:spPr bwMode="auto">
          <a:xfrm>
            <a:off x="304800" y="495300"/>
            <a:ext cx="8534400" cy="763588"/>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a:solidFill>
                  <a:srgbClr val="000000"/>
                </a:solidFill>
                <a:effectLst>
                  <a:outerShdw blurRad="38100" dist="38100" dir="2700000" algn="tl">
                    <a:srgbClr val="FFFFFF"/>
                  </a:outerShdw>
                </a:effectLst>
                <a:latin typeface="Arial" charset="0"/>
              </a:rPr>
              <a:t>Treble Clef</a:t>
            </a:r>
          </a:p>
        </p:txBody>
      </p:sp>
      <p:sp>
        <p:nvSpPr>
          <p:cNvPr id="17410" name="Text Box 2"/>
          <p:cNvSpPr txBox="1">
            <a:spLocks noChangeArrowheads="1"/>
          </p:cNvSpPr>
          <p:nvPr/>
        </p:nvSpPr>
        <p:spPr bwMode="auto">
          <a:xfrm>
            <a:off x="457200" y="1600200"/>
            <a:ext cx="8153400" cy="1557338"/>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Find a piano keyboard and play some of the notes to the far right.  They are very high.  If you were to write some of these notes on the staff (five lines), you would put a </a:t>
            </a:r>
            <a:r>
              <a:rPr lang="en-US" b="1" u="sng">
                <a:solidFill>
                  <a:srgbClr val="FF0033"/>
                </a:solidFill>
                <a:latin typeface="Arial" charset="0"/>
              </a:rPr>
              <a:t>treble clef</a:t>
            </a:r>
            <a:r>
              <a:rPr lang="en-US">
                <a:solidFill>
                  <a:srgbClr val="000000"/>
                </a:solidFill>
                <a:latin typeface="Arial" charset="0"/>
              </a:rPr>
              <a:t> at the start of the staff.  </a:t>
            </a:r>
          </a:p>
        </p:txBody>
      </p:sp>
      <p:sp>
        <p:nvSpPr>
          <p:cNvPr id="17411" name="Text Box 3"/>
          <p:cNvSpPr txBox="1">
            <a:spLocks noChangeArrowheads="1"/>
          </p:cNvSpPr>
          <p:nvPr/>
        </p:nvSpPr>
        <p:spPr bwMode="auto">
          <a:xfrm>
            <a:off x="457200" y="4724400"/>
            <a:ext cx="8229600" cy="825500"/>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The </a:t>
            </a:r>
            <a:r>
              <a:rPr lang="en-US" b="1">
                <a:solidFill>
                  <a:srgbClr val="FF0033"/>
                </a:solidFill>
                <a:latin typeface="Arial" charset="0"/>
              </a:rPr>
              <a:t>treble clef</a:t>
            </a:r>
            <a:r>
              <a:rPr lang="en-US" b="1">
                <a:solidFill>
                  <a:srgbClr val="000000"/>
                </a:solidFill>
                <a:latin typeface="Arial" charset="0"/>
              </a:rPr>
              <a:t> </a:t>
            </a:r>
            <a:r>
              <a:rPr lang="en-US">
                <a:solidFill>
                  <a:srgbClr val="000000"/>
                </a:solidFill>
                <a:latin typeface="Arial" charset="0"/>
              </a:rPr>
              <a:t>placed at the beginning of the staff shows that the notes on the staff are high.</a:t>
            </a:r>
          </a:p>
        </p:txBody>
      </p:sp>
      <p:sp>
        <p:nvSpPr>
          <p:cNvPr id="17412" name="Line 4"/>
          <p:cNvSpPr>
            <a:spLocks noChangeShapeType="1"/>
          </p:cNvSpPr>
          <p:nvPr/>
        </p:nvSpPr>
        <p:spPr bwMode="auto">
          <a:xfrm flipH="1" flipV="1">
            <a:off x="1033463" y="4138613"/>
            <a:ext cx="522287" cy="560387"/>
          </a:xfrm>
          <a:prstGeom prst="line">
            <a:avLst/>
          </a:prstGeom>
          <a:noFill/>
          <a:ln w="38160">
            <a:solidFill>
              <a:srgbClr val="000000"/>
            </a:solidFill>
            <a:miter lim="800000"/>
            <a:headEnd/>
            <a:tailEnd type="triangle" w="med" len="med"/>
          </a:ln>
          <a:effectLst/>
        </p:spPr>
        <p:txBody>
          <a:bodyPr/>
          <a:lstStyle/>
          <a:p>
            <a:endParaRPr lang="en-GB"/>
          </a:p>
        </p:txBody>
      </p:sp>
      <p:pic>
        <p:nvPicPr>
          <p:cNvPr id="17413" name="Picture 5"/>
          <p:cNvPicPr>
            <a:picLocks noChangeAspect="1" noChangeArrowheads="1"/>
          </p:cNvPicPr>
          <p:nvPr/>
        </p:nvPicPr>
        <p:blipFill>
          <a:blip r:embed="rId3" cstate="print"/>
          <a:srcRect l="3297" t="40636" r="7463" b="31879"/>
          <a:stretch>
            <a:fillRect/>
          </a:stretch>
        </p:blipFill>
        <p:spPr bwMode="auto">
          <a:xfrm>
            <a:off x="685800" y="3505200"/>
            <a:ext cx="8012113" cy="685800"/>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3" name="Picture 1"/>
          <p:cNvPicPr>
            <a:picLocks noChangeAspect="1" noChangeArrowheads="1"/>
          </p:cNvPicPr>
          <p:nvPr/>
        </p:nvPicPr>
        <p:blipFill>
          <a:blip r:embed="rId4" cstate="print"/>
          <a:srcRect l="2826" t="36707" r="5595" b="18021"/>
          <a:stretch>
            <a:fillRect/>
          </a:stretch>
        </p:blipFill>
        <p:spPr bwMode="auto">
          <a:xfrm>
            <a:off x="457200" y="2362200"/>
            <a:ext cx="8177213" cy="1109663"/>
          </a:xfrm>
          <a:prstGeom prst="rect">
            <a:avLst/>
          </a:prstGeom>
          <a:noFill/>
          <a:ln w="9525">
            <a:noFill/>
            <a:round/>
            <a:headEnd/>
            <a:tailEnd/>
          </a:ln>
          <a:effectLst/>
        </p:spPr>
      </p:pic>
      <p:sp>
        <p:nvSpPr>
          <p:cNvPr id="18434" name="Text Box 2"/>
          <p:cNvSpPr txBox="1">
            <a:spLocks noChangeArrowheads="1"/>
          </p:cNvSpPr>
          <p:nvPr/>
        </p:nvSpPr>
        <p:spPr bwMode="auto">
          <a:xfrm>
            <a:off x="304800" y="495300"/>
            <a:ext cx="8534400" cy="763588"/>
          </a:xfrm>
          <a:prstGeom prst="rect">
            <a:avLst/>
          </a:prstGeom>
          <a:noFill/>
          <a:ln w="9525">
            <a:noFill/>
            <a:round/>
            <a:headEnd/>
            <a:tailEnd/>
          </a:ln>
          <a:effectLst/>
        </p:spPr>
        <p:txBody>
          <a:bodyPr lIns="92160" tIns="46080" rIns="92160" bIns="4608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400">
                <a:solidFill>
                  <a:srgbClr val="000000"/>
                </a:solidFill>
                <a:effectLst>
                  <a:outerShdw blurRad="38100" dist="38100" dir="2700000" algn="tl">
                    <a:srgbClr val="FFFFFF"/>
                  </a:outerShdw>
                </a:effectLst>
                <a:latin typeface="Arial" charset="0"/>
              </a:rPr>
              <a:t>Notes in the Treble Clef</a:t>
            </a:r>
          </a:p>
        </p:txBody>
      </p:sp>
      <p:sp>
        <p:nvSpPr>
          <p:cNvPr id="18435" name="Text Box 3"/>
          <p:cNvSpPr txBox="1">
            <a:spLocks noChangeArrowheads="1"/>
          </p:cNvSpPr>
          <p:nvPr/>
        </p:nvSpPr>
        <p:spPr bwMode="auto">
          <a:xfrm>
            <a:off x="457200" y="4267200"/>
            <a:ext cx="8458200" cy="1938338"/>
          </a:xfrm>
          <a:prstGeom prst="rect">
            <a:avLst/>
          </a:prstGeom>
          <a:noFill/>
          <a:ln w="9525">
            <a:noFill/>
            <a:round/>
            <a:headEnd/>
            <a:tailEnd/>
          </a:ln>
          <a:effectLst/>
        </p:spPr>
        <p:txBody>
          <a:bodyPr lIns="90000" tIns="46800" rIns="90000" bIns="46800">
            <a:spAutoFit/>
          </a:bodyPr>
          <a:lstStyle/>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000000"/>
                </a:solidFill>
                <a:latin typeface="Arial" charset="0"/>
              </a:rPr>
              <a:t>Each note in the treble clef has its own name that you will recognize as the first seven letters of the alphabet  </a:t>
            </a: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solidFill>
                  <a:srgbClr val="FF0033"/>
                </a:solidFill>
                <a:latin typeface="Arial" charset="0"/>
              </a:rPr>
              <a:t>	</a:t>
            </a:r>
            <a:r>
              <a:rPr lang="en-US" b="1">
                <a:solidFill>
                  <a:srgbClr val="FF0033"/>
                </a:solidFill>
                <a:latin typeface="Arial" charset="0"/>
              </a:rPr>
              <a:t>Click on the icon and listen to how they move </a:t>
            </a:r>
          </a:p>
          <a:p>
            <a:pPr>
              <a:spcBef>
                <a:spcPts val="150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b="1">
                <a:solidFill>
                  <a:srgbClr val="FF0033"/>
                </a:solidFill>
                <a:latin typeface="Arial" charset="0"/>
              </a:rPr>
              <a:t>			from high to low</a:t>
            </a:r>
          </a:p>
        </p:txBody>
      </p:sp>
      <p:graphicFrame>
        <p:nvGraphicFramePr>
          <p:cNvPr id="18436" name="Object 4"/>
          <p:cNvGraphicFramePr>
            <a:graphicFrameLocks noChangeAspect="1"/>
          </p:cNvGraphicFramePr>
          <p:nvPr/>
        </p:nvGraphicFramePr>
        <p:xfrm>
          <a:off x="762000" y="3276600"/>
          <a:ext cx="381000" cy="590550"/>
        </p:xfrm>
        <a:graphic>
          <a:graphicData uri="http://schemas.openxmlformats.org/presentationml/2006/ole">
            <p:oleObj spid="_x0000_s18436" showAsIcon="1" r:id="rId5" imgW="380880" imgH="590400" progId="Package">
              <p:embed/>
            </p:oleObj>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Times New Roman"/>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1044</TotalTime>
  <Words>992</Words>
  <Application>Microsoft Office PowerPoint</Application>
  <PresentationFormat>On-screen Show (4:3)</PresentationFormat>
  <Paragraphs>124</Paragraphs>
  <Slides>16</Slides>
  <Notes>12</Notes>
  <HiddenSlides>0</HiddenSlides>
  <MMClips>0</MMClips>
  <ScaleCrop>false</ScaleCrop>
  <HeadingPairs>
    <vt:vector size="6" baseType="variant">
      <vt:variant>
        <vt:lpstr>Theme</vt:lpstr>
      </vt:variant>
      <vt:variant>
        <vt:i4>12</vt:i4>
      </vt:variant>
      <vt:variant>
        <vt:lpstr>Embedded OLE Servers</vt:lpstr>
      </vt:variant>
      <vt:variant>
        <vt:i4>1</vt:i4>
      </vt:variant>
      <vt:variant>
        <vt:lpstr>Slide Titles</vt:lpstr>
      </vt:variant>
      <vt:variant>
        <vt:i4>16</vt:i4>
      </vt:variant>
    </vt:vector>
  </HeadingPairs>
  <TitlesOfParts>
    <vt:vector size="29" baseType="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Package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One</dc:title>
  <dc:creator>Acadia User</dc:creator>
  <cp:lastModifiedBy>Ruth</cp:lastModifiedBy>
  <cp:revision>44</cp:revision>
  <cp:lastPrinted>1601-01-01T00:00:00Z</cp:lastPrinted>
  <dcterms:created xsi:type="dcterms:W3CDTF">2001-03-14T22:52:08Z</dcterms:created>
  <dcterms:modified xsi:type="dcterms:W3CDTF">2010-08-10T16:39:33Z</dcterms:modified>
</cp:coreProperties>
</file>